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2" r:id="rId5"/>
    <p:sldMasterId id="2147483670" r:id="rId6"/>
    <p:sldMasterId id="2147483685" r:id="rId7"/>
    <p:sldMasterId id="2147483700" r:id="rId8"/>
    <p:sldMasterId id="214748370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y="6858000" cx="12192000"/>
  <p:notesSz cx="6858000" cy="9144000"/>
  <p:embeddedFontLst>
    <p:embeddedFont>
      <p:font typeface="Roboto Mono"/>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rlYTjtplrIlC20bTv9tWhKkDX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D1C917-C680-434A-9770-FC1F4646EC89}">
  <a:tblStyle styleId="{C8D1C917-C680-434A-9770-FC1F4646EC8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1BCF27E-6954-48AC-ABD8-AE65998BED3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0.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2.xml"/><Relationship Id="rId44" Type="http://customschemas.google.com/relationships/presentationmetadata" Target="metadata"/><Relationship Id="rId21" Type="http://schemas.openxmlformats.org/officeDocument/2006/relationships/slide" Target="slides/slide11.xml"/><Relationship Id="rId43" Type="http://schemas.openxmlformats.org/officeDocument/2006/relationships/font" Target="fonts/CenturyGothic-boldItalic.fntdata"/><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font" Target="fonts/RobotoMono-bold.fntdata"/><Relationship Id="rId14" Type="http://schemas.openxmlformats.org/officeDocument/2006/relationships/slide" Target="slides/slide4.xml"/><Relationship Id="rId36" Type="http://schemas.openxmlformats.org/officeDocument/2006/relationships/font" Target="fonts/RobotoMono-regular.fntdata"/><Relationship Id="rId17" Type="http://schemas.openxmlformats.org/officeDocument/2006/relationships/slide" Target="slides/slide7.xml"/><Relationship Id="rId39" Type="http://schemas.openxmlformats.org/officeDocument/2006/relationships/font" Target="fonts/RobotoMono-boldItalic.fntdata"/><Relationship Id="rId16" Type="http://schemas.openxmlformats.org/officeDocument/2006/relationships/slide" Target="slides/slide6.xml"/><Relationship Id="rId38" Type="http://schemas.openxmlformats.org/officeDocument/2006/relationships/font" Target="fonts/RobotoMono-italic.fntdata"/><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0e7a97b5b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0e7a97b5b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0e7a97b5b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0e7a97b5b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0e7a97b5bc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multimodal distribution data, the average may not effectively represent power usage (e.g., as seen in the third distribution on this slide). We need to identify a more suitable metric that better reflects the power usage of VASP, particularly in the context of applying power management strategies such as power capping.</a:t>
            </a:r>
            <a:endParaRPr/>
          </a:p>
        </p:txBody>
      </p:sp>
      <p:sp>
        <p:nvSpPr>
          <p:cNvPr id="426" name="Google Shape;426;g30e7a97b5bc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0e7a97b5bc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0e7a97b5bc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0e7a97b5bc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f9575f4371_0_1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f9575f4371_0_1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To understand the power behavior of VASP production workloads, we simulate typical user behavior by running selected benchmarks with different node concurrencies, including cases where VASP exhibits lower parallel efficiency (&lt;70%). Let’s first examine the results for a single node.</a:t>
            </a:r>
            <a:endParaRPr/>
          </a:p>
          <a:p>
            <a:pPr indent="0" lvl="0" marL="0" rtl="0" algn="l">
              <a:lnSpc>
                <a:spcPct val="115000"/>
              </a:lnSpc>
              <a:spcBef>
                <a:spcPts val="1200"/>
              </a:spcBef>
              <a:spcAft>
                <a:spcPts val="0"/>
              </a:spcAft>
              <a:buClr>
                <a:schemeClr val="dk1"/>
              </a:buClr>
              <a:buSzPts val="1100"/>
              <a:buFont typeface="Arial"/>
              <a:buNone/>
            </a:pPr>
            <a:r>
              <a:rPr lang="en-US"/>
              <a:t>The lower four data points represent DFT computations, while the remaining three points correspond to higher-order methods. Although the higher-order methods consume more power than the DFT methods, the brown dot, which represents an HSE computation, could arguably be grouped with the DFT computations. Although both the brown and blue dots are HSE calculations, the difference between them lies in problem size (105 atoms vs. 255 atoms) and chemical composition (silicon vs. boron). Even among the DFT computations, we observe that the green and red dots represent identical systems but with different sizes. This demonstrates that computational methods, problem size, and chemical elements all contribute to power variations in VASP to varying extents.</a:t>
            </a:r>
            <a:endParaRPr/>
          </a:p>
          <a:p>
            <a:pPr indent="0" lvl="0" marL="0" rtl="0" algn="l">
              <a:lnSpc>
                <a:spcPct val="115000"/>
              </a:lnSpc>
              <a:spcBef>
                <a:spcPts val="1200"/>
              </a:spcBef>
              <a:spcAft>
                <a:spcPts val="0"/>
              </a:spcAft>
              <a:buClr>
                <a:schemeClr val="dk1"/>
              </a:buClr>
              <a:buSzPts val="1100"/>
              <a:buFont typeface="Arial"/>
              <a:buNone/>
            </a:pPr>
            <a:r>
              <a:rPr lang="en-US"/>
              <a:t>Next, let’s explore how parallel concurrency affects power usage. As expected, power consumption decreases with increasing node count, though the reduction is relatively gradual—especially when the code operates with high parallel efficiency (&gt;70%). In fact, the rate at which power consumption decreases is influenced by the extent to which GPU computing resources are saturated at a single node.</a:t>
            </a:r>
            <a:endParaRPr/>
          </a:p>
          <a:p>
            <a:pPr indent="0" lvl="0" marL="0" rtl="0" algn="l">
              <a:lnSpc>
                <a:spcPct val="115000"/>
              </a:lnSpc>
              <a:spcBef>
                <a:spcPts val="1200"/>
              </a:spcBef>
              <a:spcAft>
                <a:spcPts val="0"/>
              </a:spcAft>
              <a:buClr>
                <a:schemeClr val="dk1"/>
              </a:buClr>
              <a:buSzPts val="1100"/>
              <a:buFont typeface="Arial"/>
              <a:buNone/>
            </a:pPr>
            <a:r>
              <a:rPr lang="en-US"/>
              <a:t>To predict the power usage of a new VASP job, we must quantify the contributions of each of these factors. In our study, we systematically isolated each variable by fixing all others. For the sake of time, I will focus on just two key factors here. For a more detailed analysis, please refer to our paper.</a:t>
            </a:r>
            <a:endParaRPr/>
          </a:p>
        </p:txBody>
      </p:sp>
      <p:sp>
        <p:nvSpPr>
          <p:cNvPr id="461" name="Google Shape;461;g2f9575f4371_0_1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1604fd8ad2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1604fd8ad2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First, let’s examine the contribution of each computational method to VASP's power consumption, while keeping all other variables fixed. For this analysis, we selected a silicon supercell with 128 atoms and applied different computational methods to this system. The blue violin plots represent the power distribution per node for each method, and the red triangles indicate the high-power mode for each method. As shown, higher-order methods (represented by the first and last red triangles) consume significantly more power than the various DFT methods. The power difference per node exceeds 600 W between the higher-order methods and DFT computations, while the difference between DFT methods is less than 100 W.</a:t>
            </a:r>
            <a:endParaRPr/>
          </a:p>
          <a:p>
            <a:pPr indent="0" lvl="0" marL="0" rtl="0" algn="l">
              <a:lnSpc>
                <a:spcPct val="115000"/>
              </a:lnSpc>
              <a:spcBef>
                <a:spcPts val="1200"/>
              </a:spcBef>
              <a:spcAft>
                <a:spcPts val="0"/>
              </a:spcAft>
              <a:buClr>
                <a:schemeClr val="dk1"/>
              </a:buClr>
              <a:buSzPts val="1100"/>
              <a:buFont typeface="Arial"/>
              <a:buNone/>
            </a:pPr>
            <a:r>
              <a:rPr lang="en-US"/>
              <a:t>We repeated this analysis using a larger silicon supercell (255 atoms, shown in the orange violin plots and green triangles) and observed similar trends. Notably, we also see the effect of system size: as the system size increases, power consumption rises accordingly.</a:t>
            </a:r>
            <a:endParaRPr/>
          </a:p>
        </p:txBody>
      </p:sp>
      <p:sp>
        <p:nvSpPr>
          <p:cNvPr id="488" name="Google Shape;488;g31604fd8ad2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f9575f4371_0_1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f9575f4371_0_1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First, let’s examine the contribution of each computational method to VASP's power consumption, while keeping all other variables fixed. For this analysis, we selected a silicon supercell with 128 atoms and applied different computational methods to this system. The blue violin plots represent the power distribution per node for each method, and the red triangles indicate the high-power mode for each method. As shown, higher-order methods (represented by the first and last red triangles) consume significantly more power than the various DFT methods. The power difference per node exceeds 600 W between the higher-order methods and DFT computations, while the difference between DFT methods is less than 100 W.</a:t>
            </a:r>
            <a:endParaRPr/>
          </a:p>
          <a:p>
            <a:pPr indent="0" lvl="0" marL="0" rtl="0" algn="l">
              <a:lnSpc>
                <a:spcPct val="115000"/>
              </a:lnSpc>
              <a:spcBef>
                <a:spcPts val="1200"/>
              </a:spcBef>
              <a:spcAft>
                <a:spcPts val="0"/>
              </a:spcAft>
              <a:buClr>
                <a:schemeClr val="dk1"/>
              </a:buClr>
              <a:buSzPts val="1100"/>
              <a:buFont typeface="Arial"/>
              <a:buNone/>
            </a:pPr>
            <a:r>
              <a:rPr lang="en-US"/>
              <a:t>We repeated this analysis using a larger silicon supercell (255 atoms, shown in the orange violin plots and green triangles) and observed similar trends. Notably, we also see the effect of system size: as the system size increases, power consumption rises accordingly.</a:t>
            </a:r>
            <a:endParaRPr/>
          </a:p>
        </p:txBody>
      </p:sp>
      <p:sp>
        <p:nvSpPr>
          <p:cNvPr id="525" name="Google Shape;525;g2f9575f4371_0_1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f9575f4371_0_1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f9575f4371_0_1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Next, let’s explore the effect of problem or system size. In this experiment, we vary only the problem size while keeping all other variables constant. Specifically, we applied the same DFT computation (</a:t>
            </a:r>
            <a:r>
              <a:rPr lang="en-US" sz="1100">
                <a:solidFill>
                  <a:srgbClr val="188038"/>
                </a:solidFill>
                <a:latin typeface="Roboto Mono"/>
                <a:ea typeface="Roboto Mono"/>
                <a:cs typeface="Roboto Mono"/>
                <a:sym typeface="Roboto Mono"/>
              </a:rPr>
              <a:t>dft.defaults</a:t>
            </a:r>
            <a:r>
              <a:rPr lang="en-US" sz="1100">
                <a:latin typeface="Arial"/>
                <a:ea typeface="Arial"/>
                <a:cs typeface="Arial"/>
                <a:sym typeface="Arial"/>
              </a:rPr>
              <a:t>) to a set of silicon supercells of different sizes. This figure shows the high-power mode and its full width at half maximum for a node and its four GPUs across supercells of varying sizes. As expected, power consumption increases with problem size, which is represented by the number of atoms in the system. However, power consumption eventually saturates when GPU power usage approaches their thermal design power (TDP).</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One interesting observation is that around 2000 silicon atoms are required to fully saturate the GPU computing resources for DFT computations. This is significantly larger than typical DFT workloads, which are usually well below this threshold.</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34" name="Google Shape;534;g2f9575f4371_0_1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13e08d68ce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313e08d68ce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400"/>
              <a:t>Before moving on to the next part of the talk, let me briefly summarize our key findings regarding VASP's power usage. Please refer to our paper for more detailed information.</a:t>
            </a:r>
            <a:endParaRPr sz="1500"/>
          </a:p>
          <a:p>
            <a:pPr indent="0" lvl="0" marL="0" rtl="0" algn="l">
              <a:lnSpc>
                <a:spcPct val="100000"/>
              </a:lnSpc>
              <a:spcBef>
                <a:spcPts val="1200"/>
              </a:spcBef>
              <a:spcAft>
                <a:spcPts val="1000"/>
              </a:spcAft>
              <a:buSzPts val="1400"/>
              <a:buNone/>
            </a:pPr>
            <a:r>
              <a:t/>
            </a:r>
            <a:endParaRPr/>
          </a:p>
        </p:txBody>
      </p:sp>
      <p:sp>
        <p:nvSpPr>
          <p:cNvPr id="543" name="Google Shape;543;g313e08d68ce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f9aa75b98d_0_3: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g2f9aa75b98d_0_3: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f9575f4371_0_1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f9575f4371_0_1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Let’s examine the impact of GPU power capping using a benchmark example. This figure shows the power consumption for a node and one of its four GPUs under two different power limits. The </a:t>
            </a:r>
            <a:r>
              <a:rPr b="1" lang="en-US" sz="1100">
                <a:latin typeface="Arial"/>
                <a:ea typeface="Arial"/>
                <a:cs typeface="Arial"/>
                <a:sym typeface="Arial"/>
              </a:rPr>
              <a:t>blue</a:t>
            </a:r>
            <a:r>
              <a:rPr lang="en-US" sz="1100">
                <a:latin typeface="Arial"/>
                <a:ea typeface="Arial"/>
                <a:cs typeface="Arial"/>
                <a:sym typeface="Arial"/>
              </a:rPr>
              <a:t> and </a:t>
            </a:r>
            <a:r>
              <a:rPr b="1" lang="en-US" sz="1100">
                <a:latin typeface="Arial"/>
                <a:ea typeface="Arial"/>
                <a:cs typeface="Arial"/>
                <a:sym typeface="Arial"/>
              </a:rPr>
              <a:t>green</a:t>
            </a:r>
            <a:r>
              <a:rPr lang="en-US" sz="1100">
                <a:latin typeface="Arial"/>
                <a:ea typeface="Arial"/>
                <a:cs typeface="Arial"/>
                <a:sym typeface="Arial"/>
              </a:rPr>
              <a:t> lines represent the power consumption over time for the node and GPU under the default power limit of 400W on Perlmutter, while the </a:t>
            </a:r>
            <a:r>
              <a:rPr b="1" lang="en-US" sz="1100">
                <a:latin typeface="Arial"/>
                <a:ea typeface="Arial"/>
                <a:cs typeface="Arial"/>
                <a:sym typeface="Arial"/>
              </a:rPr>
              <a:t>red</a:t>
            </a:r>
            <a:r>
              <a:rPr lang="en-US" sz="1100">
                <a:latin typeface="Arial"/>
                <a:ea typeface="Arial"/>
                <a:cs typeface="Arial"/>
                <a:sym typeface="Arial"/>
              </a:rPr>
              <a:t> and </a:t>
            </a:r>
            <a:r>
              <a:rPr b="1" lang="en-US" sz="1100">
                <a:latin typeface="Arial"/>
                <a:ea typeface="Arial"/>
                <a:cs typeface="Arial"/>
                <a:sym typeface="Arial"/>
              </a:rPr>
              <a:t>purple</a:t>
            </a:r>
            <a:r>
              <a:rPr lang="en-US" sz="1100">
                <a:latin typeface="Arial"/>
                <a:ea typeface="Arial"/>
                <a:cs typeface="Arial"/>
                <a:sym typeface="Arial"/>
              </a:rPr>
              <a:t> lines show the power consumption with a 200W power cap applied.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As expected, power capping reduces overall power consumption (compare the blue and red lines). Specifically, the peak node power is reduced by 47%, with a 10% performance decrease.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Interestingly, while the peak power is significantly reduced, the troughs (minimum power levels) remain nearly the same. This results in a substantial reduction in power fluctuations. The magnitude of these fluctuations—measured from peak to trough—decreases by approximately 60%, and the frequency of these fluctuations slows down under power capping as well.</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a:p>
        </p:txBody>
      </p:sp>
      <p:sp>
        <p:nvSpPr>
          <p:cNvPr id="556" name="Google Shape;556;g2f9575f4371_0_11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f9aa75b98d_0_33: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f9aa75b98d_0_33: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f9575f4371_0_1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f9575f4371_0_1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Now, let’s examine the effect of power capping across all selected workloads. In these experiments, we ran each benchmark at its optimal node count, which results in the shortest time to solution while maintaining parallel efficiency above 70%. The node counts are indicated in parentheses next to each benchmark name. On NVIDIA A100 GPUs, the power limit can range from 100W to 400W, with 400W being the system default on Perlmutter. The figure shows the performance (left) and GPU energy consumption (right) under different power limits, both normalized to the default 400W power limit.</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 data reveals that for all workloads studied, capping the power of A100 GPUs to 50% of their thermal design power (TDP) results in up to a 10% performance decrease while yielding up to 18% GPU GPU energy savings (~ 13% total energy saving). These energy savings are most pronounced for higher-order methods (represented by the three lowest points in the right figure).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If we fine-tune the power cap for each benchmark, rather than applying a uniform 200W cap, we can achieve energy savings with minimal performance impact across all workloads. Furthermore, we can optimize the trade-off between performance and energy/power savings to better suit different job requirements.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These results are promising, as they suggest significant potential for reducing both the power budget and electricity costs, especially since VASP accounts for more than 15% of the computing cycles at NERSC. The unused power from VASP jobs (which often operate below 50% of GPU TDP) can be reallocated to more power-hungry workloads or drive more hardware, so that the center can stay within its overall power budget while still meeting the power demands of other jobs. It also leads to better utilization of the infrastructure investment in power and cooling systems at the center.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That being said, we must also take into account the productivity loss </a:t>
            </a:r>
            <a:r>
              <a:rPr lang="en-US"/>
              <a:t>from the performance decrease (e.g., 10% lower throughput for VASP) and lowered utilization for the investment on the system procurement when applying power management strategies..</a:t>
            </a:r>
            <a:endParaRPr/>
          </a:p>
          <a:p>
            <a:pPr indent="0" lvl="0" marL="0" rtl="0" algn="l">
              <a:spcBef>
                <a:spcPts val="0"/>
              </a:spcBef>
              <a:spcAft>
                <a:spcPts val="0"/>
              </a:spcAft>
              <a:buNone/>
            </a:pPr>
            <a:r>
              <a:t/>
            </a:r>
            <a:endParaRPr/>
          </a:p>
        </p:txBody>
      </p:sp>
      <p:sp>
        <p:nvSpPr>
          <p:cNvPr id="566" name="Google Shape;566;g2f9575f4371_0_1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f9aa75b98d_0_37: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2f9aa75b98d_0_37: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13e08d68ce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313e08d68ce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g313e08d68ce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f9575f4371_0_1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f9575f4371_0_12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g2f9575f4371_0_12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f9575f4371_0_1232: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2f9575f4371_0_1232:notes"/>
          <p:cNvSpPr txBox="1"/>
          <p:nvPr>
            <p:ph idx="1" type="body"/>
          </p:nvPr>
        </p:nvSpPr>
        <p:spPr>
          <a:xfrm>
            <a:off x="685800" y="4399845"/>
            <a:ext cx="5486400" cy="360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g2f9575f4371_0_1232:notes"/>
          <p:cNvSpPr txBox="1"/>
          <p:nvPr>
            <p:ph idx="12" type="sldNum"/>
          </p:nvPr>
        </p:nvSpPr>
        <p:spPr>
          <a:xfrm>
            <a:off x="388501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f9ebefaa80_0_60: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2f9ebefaa80_0_60: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too details put it as a backup slide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18" name="Google Shape;618;g2f9ebefaa80_0_60:notes"/>
          <p:cNvSpPr txBox="1"/>
          <p:nvPr>
            <p:ph idx="12" type="sldNum"/>
          </p:nvPr>
        </p:nvSpPr>
        <p:spPr>
          <a:xfrm>
            <a:off x="388501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9575f4371_0_1239:notes"/>
          <p:cNvSpPr txBox="1"/>
          <p:nvPr>
            <p:ph idx="1" type="body"/>
          </p:nvPr>
        </p:nvSpPr>
        <p:spPr>
          <a:xfrm>
            <a:off x="685800" y="4399845"/>
            <a:ext cx="5486400" cy="360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As HPC transitions into the exascale era, power has emerged as a critical limiting factor. HPC systems must operate efficiently within a constrained power budget, which necessitates application-aware power management.</a:t>
            </a:r>
            <a:endParaRPr sz="1400">
              <a:latin typeface="Arial"/>
              <a:ea typeface="Arial"/>
              <a:cs typeface="Arial"/>
              <a:sym typeface="Arial"/>
            </a:endParaRPr>
          </a:p>
          <a:p>
            <a:pPr indent="0" lvl="0" marL="0" rtl="0" algn="l">
              <a:lnSpc>
                <a:spcPct val="115000"/>
              </a:lnSpc>
              <a:spcBef>
                <a:spcPts val="0"/>
              </a:spcBef>
              <a:spcAft>
                <a:spcPts val="1000"/>
              </a:spcAft>
              <a:buClr>
                <a:schemeClr val="dk1"/>
              </a:buClr>
              <a:buSzPts val="1100"/>
              <a:buFont typeface="Arial"/>
              <a:buNone/>
            </a:pPr>
            <a:r>
              <a:t/>
            </a:r>
            <a:endParaRPr sz="1400">
              <a:latin typeface="Arial"/>
              <a:ea typeface="Arial"/>
              <a:cs typeface="Arial"/>
              <a:sym typeface="Arial"/>
            </a:endParaRPr>
          </a:p>
        </p:txBody>
      </p:sp>
      <p:sp>
        <p:nvSpPr>
          <p:cNvPr id="354" name="Google Shape;354;g2f9575f4371_0_1239: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13e08d68ce_0_453: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13e08d68ce_0_453:notes"/>
          <p:cNvSpPr txBox="1"/>
          <p:nvPr>
            <p:ph idx="1" type="body"/>
          </p:nvPr>
        </p:nvSpPr>
        <p:spPr>
          <a:xfrm>
            <a:off x="685800" y="4399845"/>
            <a:ext cx="5486400" cy="360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To do so, it is essential to understand the power behaviors of applications. While many efforts over the past few decades have focused on older CPU and GPU generations, their relevance to modern GPU-centric HPC systems is questionable. Although some recent studies have explored application power profiles, they often provide only snapshots of broader power behaviors, lacking insights into how power consumption varies with different run conditions, inputs, and other factors. As a result, these studies fall short for effective production-level power management.</a:t>
            </a:r>
            <a:endParaRPr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In this work, we analyze analyze the power behavior of a specific application, VASP, on NVIDIA A100 GPUs in the Perlmutter system at NERSC, and evaluate its response to power capping in order to identify potential power management opportunities.</a:t>
            </a:r>
            <a:endParaRPr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364" name="Google Shape;364;g313e08d68ce_0_453:notes"/>
          <p:cNvSpPr txBox="1"/>
          <p:nvPr>
            <p:ph idx="12" type="sldNum"/>
          </p:nvPr>
        </p:nvSpPr>
        <p:spPr>
          <a:xfrm>
            <a:off x="388501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f9575f4371_0_1517: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f9575f4371_0_1517: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f9575f4371_0_1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f9575f4371_0_12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We did our experiments on Perlmutter at NERSC, an </a:t>
            </a:r>
            <a:r>
              <a:rPr lang="en-US" sz="1400">
                <a:latin typeface="Arial"/>
                <a:ea typeface="Arial"/>
                <a:cs typeface="Arial"/>
                <a:sym typeface="Arial"/>
              </a:rPr>
              <a:t>HPE Cray EX System. Perlmutter is a heterogeneous system with more than 1800 GPU accelerated nodes and 3000 CPU-only nodes. Each gpu accelerated node has 1 AMD Milan CPU and 4 NVIDIA A100 GPUs; and each CPU-only nodes has two AMD milan CPUs.  This table shows the thermal design power (TDP) for Perlmutter CPU, GPU, nodes and system total. In this study, we used Cray power monitoring counters to measure node and its component power usage. The sampling rate of the power data is 2 seconds. </a:t>
            </a:r>
            <a:endParaRPr sz="1400"/>
          </a:p>
        </p:txBody>
      </p:sp>
      <p:sp>
        <p:nvSpPr>
          <p:cNvPr id="379" name="Google Shape;379;g2f9575f4371_0_12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f9ebefaa80_0_9: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f9ebefaa80_0_9: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Depending on how the effective potential is treated, there are two main categories of computations in VASP.</a:t>
            </a:r>
            <a:endParaRPr/>
          </a:p>
        </p:txBody>
      </p:sp>
      <p:sp>
        <p:nvSpPr>
          <p:cNvPr id="390" name="Google Shape;390;g2f9ebefaa80_0_9:notes"/>
          <p:cNvSpPr txBox="1"/>
          <p:nvPr>
            <p:ph idx="12" type="sldNum"/>
          </p:nvPr>
        </p:nvSpPr>
        <p:spPr>
          <a:xfrm>
            <a:off x="388501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f9575f4371_0_1545: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f9575f4371_0_1545: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Choosing the right benchmarks is crucial for our in-depth study, as our goal is to understand VASP's production workloads. To ensure a comprehensive approach, we not only analyzed the workloads but also conducted a VASP user survey last year and consulted with VASP developers. Based on this, we selected 7 benchmarks that best represent the VASP production workloads at NERSC.</a:t>
            </a:r>
            <a:endParaRPr/>
          </a:p>
        </p:txBody>
      </p:sp>
      <p:sp>
        <p:nvSpPr>
          <p:cNvPr id="399" name="Google Shape;399;g2f9575f4371_0_1545:notes"/>
          <p:cNvSpPr txBox="1"/>
          <p:nvPr>
            <p:ph idx="12" type="sldNum"/>
          </p:nvPr>
        </p:nvSpPr>
        <p:spPr>
          <a:xfrm>
            <a:off x="388501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9aa75b98d_0_46:notes"/>
          <p:cNvSpPr txBox="1"/>
          <p:nvPr>
            <p:ph idx="1" type="body"/>
          </p:nvPr>
        </p:nvSpPr>
        <p:spPr>
          <a:xfrm>
            <a:off x="685800" y="4399845"/>
            <a:ext cx="5486400" cy="360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f9aa75b98d_0_46:notes"/>
          <p:cNvSpPr/>
          <p:nvPr>
            <p:ph idx="2" type="sldImg"/>
          </p:nvPr>
        </p:nvSpPr>
        <p:spPr>
          <a:xfrm>
            <a:off x="2271713" y="1143001"/>
            <a:ext cx="2314500" cy="3087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24.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png"/><Relationship Id="rId3" Type="http://schemas.openxmlformats.org/officeDocument/2006/relationships/image" Target="../media/image24.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6.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5.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4.png"/><Relationship Id="rId3"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3.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6"/>
          <p:cNvSpPr txBox="1"/>
          <p:nvPr>
            <p:ph type="ctrTitle"/>
          </p:nvPr>
        </p:nvSpPr>
        <p:spPr>
          <a:xfrm>
            <a:off x="1371600" y="950998"/>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6"/>
          <p:cNvSpPr txBox="1"/>
          <p:nvPr>
            <p:ph idx="1" type="subTitle"/>
          </p:nvPr>
        </p:nvSpPr>
        <p:spPr>
          <a:xfrm>
            <a:off x="1371600" y="2779794"/>
            <a:ext cx="9448800" cy="144651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id="17" name="Google Shape;17;p6"/>
          <p:cNvPicPr preferRelativeResize="0"/>
          <p:nvPr/>
        </p:nvPicPr>
        <p:blipFill rotWithShape="1">
          <a:blip r:embed="rId3">
            <a:alphaModFix/>
          </a:blip>
          <a:srcRect b="0" l="0" r="0" t="0"/>
          <a:stretch/>
        </p:blipFill>
        <p:spPr>
          <a:xfrm>
            <a:off x="7590593" y="4305300"/>
            <a:ext cx="3824064" cy="1601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57" name="Shape 57"/>
        <p:cNvGrpSpPr/>
        <p:nvPr/>
      </p:nvGrpSpPr>
      <p:grpSpPr>
        <a:xfrm>
          <a:off x="0" y="0"/>
          <a:ext cx="0" cy="0"/>
          <a:chOff x="0" y="0"/>
          <a:chExt cx="0" cy="0"/>
        </a:xfrm>
      </p:grpSpPr>
      <p:sp>
        <p:nvSpPr>
          <p:cNvPr id="58" name="Google Shape;58;p15"/>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5"/>
          <p:cNvSpPr/>
          <p:nvPr>
            <p:ph idx="2" type="pic"/>
          </p:nvPr>
        </p:nvSpPr>
        <p:spPr>
          <a:xfrm>
            <a:off x="681727" y="941439"/>
            <a:ext cx="10821840" cy="3478161"/>
          </a:xfrm>
          <a:prstGeom prst="rect">
            <a:avLst/>
          </a:prstGeom>
          <a:noFill/>
          <a:ln>
            <a:noFill/>
          </a:ln>
        </p:spPr>
      </p:sp>
      <p:sp>
        <p:nvSpPr>
          <p:cNvPr id="60" name="Google Shape;60;p15"/>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1" name="Google Shape;61;p15"/>
          <p:cNvSpPr txBox="1"/>
          <p:nvPr>
            <p:ph idx="10" type="dt"/>
          </p:nvPr>
        </p:nvSpPr>
        <p:spPr>
          <a:xfrm>
            <a:off x="8595359" y="6356350"/>
            <a:ext cx="236628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2" name="Google Shape;62;p15"/>
          <p:cNvSpPr txBox="1"/>
          <p:nvPr>
            <p:ph idx="11" type="ftr"/>
          </p:nvPr>
        </p:nvSpPr>
        <p:spPr>
          <a:xfrm>
            <a:off x="685800" y="6355845"/>
            <a:ext cx="7772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3" name="Google Shape;63;p15"/>
          <p:cNvSpPr txBox="1"/>
          <p:nvPr>
            <p:ph idx="12" type="sldNum"/>
          </p:nvPr>
        </p:nvSpPr>
        <p:spPr>
          <a:xfrm>
            <a:off x="11084312" y="6355844"/>
            <a:ext cx="421888"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pic>
        <p:nvPicPr>
          <p:cNvPr id="64" name="Google Shape;64;p15"/>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5" name="Shape 65"/>
        <p:cNvGrpSpPr/>
        <p:nvPr/>
      </p:nvGrpSpPr>
      <p:grpSpPr>
        <a:xfrm>
          <a:off x="0" y="0"/>
          <a:ext cx="0" cy="0"/>
          <a:chOff x="0" y="0"/>
          <a:chExt cx="0" cy="0"/>
        </a:xfrm>
      </p:grpSpPr>
      <p:sp>
        <p:nvSpPr>
          <p:cNvPr id="66" name="Google Shape;66;p16"/>
          <p:cNvSpPr txBox="1"/>
          <p:nvPr>
            <p:ph type="title"/>
          </p:nvPr>
        </p:nvSpPr>
        <p:spPr>
          <a:xfrm>
            <a:off x="685800" y="761999"/>
            <a:ext cx="10820400" cy="13038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8" name="Google Shape;68;p16"/>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69" name="Google Shape;69;p16"/>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70" name="Google Shape;70;p16"/>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71" name="Google Shape;71;p16"/>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72" name="Google Shape;72;p16"/>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pic>
        <p:nvPicPr>
          <p:cNvPr id="73" name="Google Shape;73;p16"/>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74" name="Shape 74"/>
        <p:cNvGrpSpPr/>
        <p:nvPr/>
      </p:nvGrpSpPr>
      <p:grpSpPr>
        <a:xfrm>
          <a:off x="0" y="0"/>
          <a:ext cx="0" cy="0"/>
          <a:chOff x="0" y="0"/>
          <a:chExt cx="0" cy="0"/>
        </a:xfrm>
      </p:grpSpPr>
      <p:sp>
        <p:nvSpPr>
          <p:cNvPr id="75" name="Google Shape;75;p17"/>
          <p:cNvSpPr txBox="1"/>
          <p:nvPr>
            <p:ph type="title"/>
          </p:nvPr>
        </p:nvSpPr>
        <p:spPr>
          <a:xfrm>
            <a:off x="685800" y="762000"/>
            <a:ext cx="10820399" cy="129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77" name="Google Shape;77;p17"/>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78" name="Google Shape;78;p17"/>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79" name="Google Shape;79;p17"/>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80" name="Google Shape;80;p17"/>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81" name="Google Shape;81;p17"/>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82" name="Google Shape;82;p17"/>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83" name="Google Shape;83;p17"/>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84" name="Google Shape;84;p17"/>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pic>
        <p:nvPicPr>
          <p:cNvPr id="85" name="Google Shape;85;p17"/>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86" name="Shape 86"/>
        <p:cNvGrpSpPr/>
        <p:nvPr/>
      </p:nvGrpSpPr>
      <p:grpSpPr>
        <a:xfrm>
          <a:off x="0" y="0"/>
          <a:ext cx="0" cy="0"/>
          <a:chOff x="0" y="0"/>
          <a:chExt cx="0" cy="0"/>
        </a:xfrm>
      </p:grpSpPr>
      <p:sp>
        <p:nvSpPr>
          <p:cNvPr id="87" name="Google Shape;87;g30e7a97b5bc_0_1"/>
          <p:cNvSpPr txBox="1"/>
          <p:nvPr>
            <p:ph type="title"/>
          </p:nvPr>
        </p:nvSpPr>
        <p:spPr>
          <a:xfrm>
            <a:off x="685801" y="391390"/>
            <a:ext cx="10820400" cy="999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30e7a97b5bc_0_1"/>
          <p:cNvSpPr txBox="1"/>
          <p:nvPr>
            <p:ph idx="1" type="body"/>
          </p:nvPr>
        </p:nvSpPr>
        <p:spPr>
          <a:xfrm>
            <a:off x="685801" y="1475509"/>
            <a:ext cx="10820400" cy="4315800"/>
          </a:xfrm>
          <a:prstGeom prst="rect">
            <a:avLst/>
          </a:prstGeom>
          <a:noFill/>
          <a:ln>
            <a:noFill/>
          </a:ln>
        </p:spPr>
        <p:txBody>
          <a:bodyPr anchorCtr="0" anchor="ctr" bIns="45700" lIns="91425" spcFirstLastPara="1" rIns="91425" wrap="square" tIns="45700">
            <a:normAutofit/>
          </a:bodyPr>
          <a:lstStyle>
            <a:lvl1pPr indent="-381000" lvl="0" marL="457200" algn="l">
              <a:lnSpc>
                <a:spcPct val="100000"/>
              </a:lnSpc>
              <a:spcBef>
                <a:spcPts val="0"/>
              </a:spcBef>
              <a:spcAft>
                <a:spcPts val="0"/>
              </a:spcAft>
              <a:buSzPts val="2400"/>
              <a:buChar char="•"/>
              <a:defRPr sz="2400">
                <a:latin typeface="Arial"/>
                <a:ea typeface="Arial"/>
                <a:cs typeface="Arial"/>
                <a:sym typeface="Arial"/>
              </a:defRPr>
            </a:lvl1pPr>
            <a:lvl2pPr indent="-355600" lvl="1" marL="914400" algn="l">
              <a:lnSpc>
                <a:spcPct val="100000"/>
              </a:lnSpc>
              <a:spcBef>
                <a:spcPts val="1000"/>
              </a:spcBef>
              <a:spcAft>
                <a:spcPts val="0"/>
              </a:spcAft>
              <a:buSzPts val="2000"/>
              <a:buChar char="•"/>
              <a:defRPr sz="2000">
                <a:latin typeface="Arial"/>
                <a:ea typeface="Arial"/>
                <a:cs typeface="Arial"/>
                <a:sym typeface="Arial"/>
              </a:defRPr>
            </a:lvl2pPr>
            <a:lvl3pPr indent="-330200" lvl="2" marL="1371600" algn="l">
              <a:lnSpc>
                <a:spcPct val="100000"/>
              </a:lnSpc>
              <a:spcBef>
                <a:spcPts val="1000"/>
              </a:spcBef>
              <a:spcAft>
                <a:spcPts val="0"/>
              </a:spcAft>
              <a:buSzPts val="1600"/>
              <a:buChar char="•"/>
              <a:defRPr sz="1600">
                <a:latin typeface="Arial"/>
                <a:ea typeface="Arial"/>
                <a:cs typeface="Arial"/>
                <a:sym typeface="Arial"/>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89" name="Google Shape;89;g30e7a97b5bc_0_1"/>
          <p:cNvSpPr txBox="1"/>
          <p:nvPr>
            <p:ph idx="10" type="dt"/>
          </p:nvPr>
        </p:nvSpPr>
        <p:spPr>
          <a:xfrm>
            <a:off x="685801" y="6425866"/>
            <a:ext cx="1600200" cy="322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30e7a97b5bc_0_1"/>
          <p:cNvSpPr txBox="1"/>
          <p:nvPr>
            <p:ph idx="12" type="sldNum"/>
          </p:nvPr>
        </p:nvSpPr>
        <p:spPr>
          <a:xfrm>
            <a:off x="10955032" y="6425866"/>
            <a:ext cx="551100" cy="322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8" name="Shape 98"/>
        <p:cNvGrpSpPr/>
        <p:nvPr/>
      </p:nvGrpSpPr>
      <p:grpSpPr>
        <a:xfrm>
          <a:off x="0" y="0"/>
          <a:ext cx="0" cy="0"/>
          <a:chOff x="0" y="0"/>
          <a:chExt cx="0" cy="0"/>
        </a:xfrm>
      </p:grpSpPr>
      <p:sp>
        <p:nvSpPr>
          <p:cNvPr id="99" name="Google Shape;99;g2f9575f4371_0_716"/>
          <p:cNvSpPr/>
          <p:nvPr/>
        </p:nvSpPr>
        <p:spPr>
          <a:xfrm>
            <a:off x="1513" y="563"/>
            <a:ext cx="12190500" cy="68577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 name="Google Shape;100;g2f9575f4371_0_716"/>
          <p:cNvSpPr/>
          <p:nvPr/>
        </p:nvSpPr>
        <p:spPr>
          <a:xfrm>
            <a:off x="9583833" y="211684"/>
            <a:ext cx="2148000" cy="1443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 name="Google Shape;101;g2f9575f4371_0_716"/>
          <p:cNvSpPr txBox="1"/>
          <p:nvPr>
            <p:ph idx="1" type="body"/>
          </p:nvPr>
        </p:nvSpPr>
        <p:spPr>
          <a:xfrm>
            <a:off x="410472" y="482600"/>
            <a:ext cx="4572000" cy="1682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4300"/>
              <a:buNone/>
              <a:defRPr sz="4300">
                <a:solidFill>
                  <a:schemeClr val="lt1"/>
                </a:solidFill>
              </a:defRPr>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02" name="Google Shape;102;g2f9575f4371_0_716"/>
          <p:cNvSpPr txBox="1"/>
          <p:nvPr>
            <p:ph idx="2" type="body"/>
          </p:nvPr>
        </p:nvSpPr>
        <p:spPr>
          <a:xfrm>
            <a:off x="439227" y="5572757"/>
            <a:ext cx="4263300" cy="5745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00"/>
              <a:buNone/>
              <a:defRPr sz="1900">
                <a:solidFill>
                  <a:schemeClr val="lt1"/>
                </a:solidFill>
              </a:defRPr>
            </a:lvl1pPr>
            <a:lvl2pPr indent="-228600" lvl="1" marL="914400" algn="l">
              <a:lnSpc>
                <a:spcPct val="100000"/>
              </a:lnSpc>
              <a:spcBef>
                <a:spcPts val="0"/>
              </a:spcBef>
              <a:spcAft>
                <a:spcPts val="0"/>
              </a:spcAft>
              <a:buSzPts val="1900"/>
              <a:buNone/>
              <a:defRPr sz="2100">
                <a:solidFill>
                  <a:schemeClr val="lt1"/>
                </a:solidFill>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03" name="Google Shape;103;g2f9575f4371_0_716"/>
          <p:cNvSpPr txBox="1"/>
          <p:nvPr>
            <p:ph idx="3" type="body"/>
          </p:nvPr>
        </p:nvSpPr>
        <p:spPr>
          <a:xfrm>
            <a:off x="7620000" y="5461000"/>
            <a:ext cx="4263300" cy="9735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algn="r">
              <a:lnSpc>
                <a:spcPct val="100000"/>
              </a:lnSpc>
              <a:spcBef>
                <a:spcPts val="0"/>
              </a:spcBef>
              <a:spcAft>
                <a:spcPts val="0"/>
              </a:spcAft>
              <a:buSzPts val="1900"/>
              <a:buNone/>
              <a:defRPr sz="1900">
                <a:solidFill>
                  <a:schemeClr val="lt1"/>
                </a:solidFill>
              </a:defRPr>
            </a:lvl1pPr>
            <a:lvl2pPr indent="-228600" lvl="1" marL="914400" algn="l">
              <a:lnSpc>
                <a:spcPct val="100000"/>
              </a:lnSpc>
              <a:spcBef>
                <a:spcPts val="0"/>
              </a:spcBef>
              <a:spcAft>
                <a:spcPts val="0"/>
              </a:spcAft>
              <a:buSzPts val="1900"/>
              <a:buNone/>
              <a:defRPr sz="2100">
                <a:solidFill>
                  <a:schemeClr val="lt1"/>
                </a:solidFill>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4" name="Shape 104"/>
        <p:cNvGrpSpPr/>
        <p:nvPr/>
      </p:nvGrpSpPr>
      <p:grpSpPr>
        <a:xfrm>
          <a:off x="0" y="0"/>
          <a:ext cx="0" cy="0"/>
          <a:chOff x="0" y="0"/>
          <a:chExt cx="0" cy="0"/>
        </a:xfrm>
      </p:grpSpPr>
      <p:sp>
        <p:nvSpPr>
          <p:cNvPr id="105" name="Google Shape;105;g2f9575f4371_0_722"/>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6" name="Google Shape;106;g2f9575f4371_0_722"/>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800"/>
              </a:spcBef>
              <a:spcAft>
                <a:spcPts val="0"/>
              </a:spcAft>
              <a:buSzPts val="3200"/>
              <a:buFont typeface="Arial"/>
              <a:buChar char="•"/>
              <a:defRPr sz="3200">
                <a:latin typeface="Arial"/>
                <a:ea typeface="Arial"/>
                <a:cs typeface="Arial"/>
                <a:sym typeface="Arial"/>
              </a:defRPr>
            </a:lvl1pPr>
            <a:lvl2pPr indent="-361950" lvl="1" marL="914400" algn="l">
              <a:lnSpc>
                <a:spcPct val="100000"/>
              </a:lnSpc>
              <a:spcBef>
                <a:spcPts val="800"/>
              </a:spcBef>
              <a:spcAft>
                <a:spcPts val="0"/>
              </a:spcAft>
              <a:buClr>
                <a:schemeClr val="accent1"/>
              </a:buClr>
              <a:buSzPts val="2100"/>
              <a:buFont typeface="Courier New"/>
              <a:buChar char="o"/>
              <a:defRPr sz="2700">
                <a:latin typeface="Arial"/>
                <a:ea typeface="Arial"/>
                <a:cs typeface="Arial"/>
                <a:sym typeface="Arial"/>
              </a:defRPr>
            </a:lvl2pPr>
            <a:lvl3pPr indent="-381000" lvl="2" marL="1371600" algn="l">
              <a:lnSpc>
                <a:spcPct val="100000"/>
              </a:lnSpc>
              <a:spcBef>
                <a:spcPts val="8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07" name="Shape 107"/>
        <p:cNvGrpSpPr/>
        <p:nvPr/>
      </p:nvGrpSpPr>
      <p:grpSpPr>
        <a:xfrm>
          <a:off x="0" y="0"/>
          <a:ext cx="0" cy="0"/>
          <a:chOff x="0" y="0"/>
          <a:chExt cx="0" cy="0"/>
        </a:xfrm>
      </p:grpSpPr>
      <p:sp>
        <p:nvSpPr>
          <p:cNvPr id="108" name="Google Shape;108;g2f9575f4371_0_725"/>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109" name="Shape 109"/>
        <p:cNvGrpSpPr/>
        <p:nvPr/>
      </p:nvGrpSpPr>
      <p:grpSpPr>
        <a:xfrm>
          <a:off x="0" y="0"/>
          <a:ext cx="0" cy="0"/>
          <a:chOff x="0" y="0"/>
          <a:chExt cx="0" cy="0"/>
        </a:xfrm>
      </p:grpSpPr>
      <p:sp>
        <p:nvSpPr>
          <p:cNvPr id="110" name="Google Shape;110;g2f9575f4371_0_727"/>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1" name="Google Shape;111;g2f9575f4371_0_727"/>
          <p:cNvSpPr/>
          <p:nvPr>
            <p:ph idx="2" type="pic"/>
          </p:nvPr>
        </p:nvSpPr>
        <p:spPr>
          <a:xfrm>
            <a:off x="6784512" y="1156009"/>
            <a:ext cx="4876800" cy="4203300"/>
          </a:xfrm>
          <a:prstGeom prst="rect">
            <a:avLst/>
          </a:prstGeom>
          <a:noFill/>
          <a:ln>
            <a:noFill/>
          </a:ln>
        </p:spPr>
      </p:sp>
      <p:sp>
        <p:nvSpPr>
          <p:cNvPr id="112" name="Google Shape;112;g2f9575f4371_0_727"/>
          <p:cNvSpPr txBox="1"/>
          <p:nvPr>
            <p:ph idx="1" type="body"/>
          </p:nvPr>
        </p:nvSpPr>
        <p:spPr>
          <a:xfrm>
            <a:off x="548965" y="1156009"/>
            <a:ext cx="5953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13" name="Google Shape;113;g2f9575f4371_0_727"/>
          <p:cNvSpPr txBox="1"/>
          <p:nvPr>
            <p:ph idx="3" type="body"/>
          </p:nvPr>
        </p:nvSpPr>
        <p:spPr>
          <a:xfrm>
            <a:off x="6784512" y="5461000"/>
            <a:ext cx="4673700" cy="572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300"/>
              <a:buNone/>
              <a:defRPr sz="1300"/>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14" name="Shape 114"/>
        <p:cNvGrpSpPr/>
        <p:nvPr/>
      </p:nvGrpSpPr>
      <p:grpSpPr>
        <a:xfrm>
          <a:off x="0" y="0"/>
          <a:ext cx="0" cy="0"/>
          <a:chOff x="0" y="0"/>
          <a:chExt cx="0" cy="0"/>
        </a:xfrm>
      </p:grpSpPr>
      <p:sp>
        <p:nvSpPr>
          <p:cNvPr id="115" name="Google Shape;115;g2f9575f4371_0_732"/>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6" name="Google Shape;116;g2f9575f4371_0_732"/>
          <p:cNvSpPr txBox="1"/>
          <p:nvPr>
            <p:ph idx="1" type="body"/>
          </p:nvPr>
        </p:nvSpPr>
        <p:spPr>
          <a:xfrm>
            <a:off x="548965"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17" name="Google Shape;117;g2f9575f4371_0_732"/>
          <p:cNvSpPr txBox="1"/>
          <p:nvPr>
            <p:ph idx="2" type="body"/>
          </p:nvPr>
        </p:nvSpPr>
        <p:spPr>
          <a:xfrm>
            <a:off x="6418752"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18" name="Shape 118"/>
        <p:cNvGrpSpPr/>
        <p:nvPr/>
      </p:nvGrpSpPr>
      <p:grpSpPr>
        <a:xfrm>
          <a:off x="0" y="0"/>
          <a:ext cx="0" cy="0"/>
          <a:chOff x="0" y="0"/>
          <a:chExt cx="0" cy="0"/>
        </a:xfrm>
      </p:grpSpPr>
      <p:sp>
        <p:nvSpPr>
          <p:cNvPr id="119" name="Google Shape;119;g2f9575f4371_0_736"/>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7"/>
          <p:cNvSpPr txBox="1"/>
          <p:nvPr>
            <p:ph idx="1" type="body"/>
          </p:nvPr>
        </p:nvSpPr>
        <p:spPr>
          <a:xfrm>
            <a:off x="685800" y="2163336"/>
            <a:ext cx="10820400" cy="40553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20" name="Google Shape;20;p7"/>
          <p:cNvPicPr preferRelativeResize="0"/>
          <p:nvPr/>
        </p:nvPicPr>
        <p:blipFill rotWithShape="1">
          <a:blip r:embed="rId3">
            <a:alphaModFix/>
          </a:blip>
          <a:srcRect b="0" l="0" r="0" t="0"/>
          <a:stretch/>
        </p:blipFill>
        <p:spPr>
          <a:xfrm>
            <a:off x="11644222" y="6400800"/>
            <a:ext cx="254048" cy="262113"/>
          </a:xfrm>
          <a:prstGeom prst="rect">
            <a:avLst/>
          </a:prstGeom>
          <a:noFill/>
          <a:ln>
            <a:noFill/>
          </a:ln>
        </p:spPr>
      </p:pic>
      <p:sp>
        <p:nvSpPr>
          <p:cNvPr id="21" name="Google Shape;21;p7"/>
          <p:cNvSpPr txBox="1"/>
          <p:nvPr>
            <p:ph type="title"/>
          </p:nvPr>
        </p:nvSpPr>
        <p:spPr>
          <a:xfrm>
            <a:off x="685800" y="764373"/>
            <a:ext cx="10820400" cy="12930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0" name="Shape 12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8" name="Shape 128"/>
        <p:cNvGrpSpPr/>
        <p:nvPr/>
      </p:nvGrpSpPr>
      <p:grpSpPr>
        <a:xfrm>
          <a:off x="0" y="0"/>
          <a:ext cx="0" cy="0"/>
          <a:chOff x="0" y="0"/>
          <a:chExt cx="0" cy="0"/>
        </a:xfrm>
      </p:grpSpPr>
      <p:sp>
        <p:nvSpPr>
          <p:cNvPr id="129" name="Google Shape;129;g2f9575f4371_0_920"/>
          <p:cNvSpPr/>
          <p:nvPr/>
        </p:nvSpPr>
        <p:spPr>
          <a:xfrm>
            <a:off x="1513" y="563"/>
            <a:ext cx="12190500" cy="68577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 name="Google Shape;130;g2f9575f4371_0_920"/>
          <p:cNvSpPr/>
          <p:nvPr/>
        </p:nvSpPr>
        <p:spPr>
          <a:xfrm>
            <a:off x="9583833" y="211684"/>
            <a:ext cx="2148000" cy="1443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g2f9575f4371_0_920"/>
          <p:cNvSpPr txBox="1"/>
          <p:nvPr>
            <p:ph idx="1" type="body"/>
          </p:nvPr>
        </p:nvSpPr>
        <p:spPr>
          <a:xfrm>
            <a:off x="410472" y="482600"/>
            <a:ext cx="4572000" cy="1682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4300"/>
              <a:buNone/>
              <a:defRPr sz="4300">
                <a:solidFill>
                  <a:schemeClr val="lt1"/>
                </a:solidFill>
              </a:defRPr>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32" name="Google Shape;132;g2f9575f4371_0_920"/>
          <p:cNvSpPr txBox="1"/>
          <p:nvPr>
            <p:ph idx="2" type="body"/>
          </p:nvPr>
        </p:nvSpPr>
        <p:spPr>
          <a:xfrm>
            <a:off x="410472" y="5394044"/>
            <a:ext cx="4263300" cy="12192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00"/>
              <a:buNone/>
              <a:defRPr sz="1900">
                <a:solidFill>
                  <a:schemeClr val="lt1"/>
                </a:solidFill>
              </a:defRPr>
            </a:lvl1pPr>
            <a:lvl2pPr indent="-228600" lvl="1" marL="914400" algn="l">
              <a:lnSpc>
                <a:spcPct val="100000"/>
              </a:lnSpc>
              <a:spcBef>
                <a:spcPts val="0"/>
              </a:spcBef>
              <a:spcAft>
                <a:spcPts val="0"/>
              </a:spcAft>
              <a:buSzPts val="1900"/>
              <a:buNone/>
              <a:defRPr sz="2100">
                <a:solidFill>
                  <a:schemeClr val="lt1"/>
                </a:solidFill>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33" name="Google Shape;133;g2f9575f4371_0_920"/>
          <p:cNvSpPr txBox="1"/>
          <p:nvPr>
            <p:ph idx="3" type="body"/>
          </p:nvPr>
        </p:nvSpPr>
        <p:spPr>
          <a:xfrm>
            <a:off x="7468735" y="5394044"/>
            <a:ext cx="4263300" cy="12192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algn="r">
              <a:lnSpc>
                <a:spcPct val="100000"/>
              </a:lnSpc>
              <a:spcBef>
                <a:spcPts val="0"/>
              </a:spcBef>
              <a:spcAft>
                <a:spcPts val="0"/>
              </a:spcAft>
              <a:buSzPts val="1900"/>
              <a:buNone/>
              <a:defRPr sz="1900">
                <a:solidFill>
                  <a:schemeClr val="lt1"/>
                </a:solidFill>
              </a:defRPr>
            </a:lvl1pPr>
            <a:lvl2pPr indent="-228600" lvl="1" marL="914400" algn="l">
              <a:lnSpc>
                <a:spcPct val="100000"/>
              </a:lnSpc>
              <a:spcBef>
                <a:spcPts val="0"/>
              </a:spcBef>
              <a:spcAft>
                <a:spcPts val="0"/>
              </a:spcAft>
              <a:buSzPts val="1900"/>
              <a:buNone/>
              <a:defRPr sz="2100">
                <a:solidFill>
                  <a:schemeClr val="lt1"/>
                </a:solidFill>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4" name="Shape 134"/>
        <p:cNvGrpSpPr/>
        <p:nvPr/>
      </p:nvGrpSpPr>
      <p:grpSpPr>
        <a:xfrm>
          <a:off x="0" y="0"/>
          <a:ext cx="0" cy="0"/>
          <a:chOff x="0" y="0"/>
          <a:chExt cx="0" cy="0"/>
        </a:xfrm>
      </p:grpSpPr>
      <p:sp>
        <p:nvSpPr>
          <p:cNvPr id="135" name="Google Shape;135;g2f9575f4371_0_926"/>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300"/>
              <a:buNone/>
              <a:defRPr b="0" i="0" sz="37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36" name="Google Shape;136;g2f9575f4371_0_926"/>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00050" lvl="0" marL="457200" algn="l">
              <a:lnSpc>
                <a:spcPct val="115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15000"/>
              </a:lnSpc>
              <a:spcBef>
                <a:spcPts val="1300"/>
              </a:spcBef>
              <a:spcAft>
                <a:spcPts val="0"/>
              </a:spcAft>
              <a:buClr>
                <a:schemeClr val="accent1"/>
              </a:buClr>
              <a:buSzPts val="1900"/>
              <a:buFont typeface="Courier New"/>
              <a:buChar char="o"/>
              <a:defRPr>
                <a:latin typeface="Arial"/>
                <a:ea typeface="Arial"/>
                <a:cs typeface="Arial"/>
                <a:sym typeface="Arial"/>
              </a:defRPr>
            </a:lvl2pPr>
            <a:lvl3pPr indent="-381000" lvl="2" marL="1371600" algn="l">
              <a:lnSpc>
                <a:spcPct val="115000"/>
              </a:lnSpc>
              <a:spcBef>
                <a:spcPts val="13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15000"/>
              </a:lnSpc>
              <a:spcBef>
                <a:spcPts val="13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15000"/>
              </a:lnSpc>
              <a:spcBef>
                <a:spcPts val="13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15000"/>
              </a:lnSpc>
              <a:spcBef>
                <a:spcPts val="1300"/>
              </a:spcBef>
              <a:spcAft>
                <a:spcPts val="0"/>
              </a:spcAft>
              <a:buSzPts val="1900"/>
              <a:buNone/>
              <a:defRPr/>
            </a:lvl6pPr>
            <a:lvl7pPr indent="-228600" lvl="6" marL="3200400" algn="l">
              <a:lnSpc>
                <a:spcPct val="115000"/>
              </a:lnSpc>
              <a:spcBef>
                <a:spcPts val="1300"/>
              </a:spcBef>
              <a:spcAft>
                <a:spcPts val="0"/>
              </a:spcAft>
              <a:buSzPts val="1900"/>
              <a:buNone/>
              <a:defRPr/>
            </a:lvl7pPr>
            <a:lvl8pPr indent="-228600" lvl="7" marL="3657600" algn="l">
              <a:lnSpc>
                <a:spcPct val="115000"/>
              </a:lnSpc>
              <a:spcBef>
                <a:spcPts val="1300"/>
              </a:spcBef>
              <a:spcAft>
                <a:spcPts val="0"/>
              </a:spcAft>
              <a:buSzPts val="1900"/>
              <a:buNone/>
              <a:defRPr/>
            </a:lvl8pPr>
            <a:lvl9pPr indent="-228600" lvl="8" marL="4114800" algn="l">
              <a:lnSpc>
                <a:spcPct val="115000"/>
              </a:lnSpc>
              <a:spcBef>
                <a:spcPts val="1300"/>
              </a:spcBef>
              <a:spcAft>
                <a:spcPts val="1300"/>
              </a:spcAft>
              <a:buSzPts val="19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137" name="Shape 137"/>
        <p:cNvGrpSpPr/>
        <p:nvPr/>
      </p:nvGrpSpPr>
      <p:grpSpPr>
        <a:xfrm>
          <a:off x="0" y="0"/>
          <a:ext cx="0" cy="0"/>
          <a:chOff x="0" y="0"/>
          <a:chExt cx="0" cy="0"/>
        </a:xfrm>
      </p:grpSpPr>
      <p:sp>
        <p:nvSpPr>
          <p:cNvPr id="138" name="Google Shape;138;g2f9575f4371_0_929"/>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300"/>
              <a:buNone/>
              <a:defRPr b="0" i="0" sz="37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39" name="Google Shape;139;g2f9575f4371_0_929"/>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00050" lvl="0" marL="457200" algn="l">
              <a:lnSpc>
                <a:spcPct val="115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15000"/>
              </a:lnSpc>
              <a:spcBef>
                <a:spcPts val="1300"/>
              </a:spcBef>
              <a:spcAft>
                <a:spcPts val="0"/>
              </a:spcAft>
              <a:buClr>
                <a:schemeClr val="accent1"/>
              </a:buClr>
              <a:buSzPts val="1900"/>
              <a:buFont typeface="Courier New"/>
              <a:buChar char="o"/>
              <a:defRPr>
                <a:latin typeface="Arial"/>
                <a:ea typeface="Arial"/>
                <a:cs typeface="Arial"/>
                <a:sym typeface="Arial"/>
              </a:defRPr>
            </a:lvl2pPr>
            <a:lvl3pPr indent="-381000" lvl="2" marL="1371600" algn="l">
              <a:lnSpc>
                <a:spcPct val="115000"/>
              </a:lnSpc>
              <a:spcBef>
                <a:spcPts val="13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15000"/>
              </a:lnSpc>
              <a:spcBef>
                <a:spcPts val="13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15000"/>
              </a:lnSpc>
              <a:spcBef>
                <a:spcPts val="13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15000"/>
              </a:lnSpc>
              <a:spcBef>
                <a:spcPts val="1300"/>
              </a:spcBef>
              <a:spcAft>
                <a:spcPts val="0"/>
              </a:spcAft>
              <a:buSzPts val="1900"/>
              <a:buNone/>
              <a:defRPr/>
            </a:lvl6pPr>
            <a:lvl7pPr indent="-228600" lvl="6" marL="3200400" algn="l">
              <a:lnSpc>
                <a:spcPct val="115000"/>
              </a:lnSpc>
              <a:spcBef>
                <a:spcPts val="1300"/>
              </a:spcBef>
              <a:spcAft>
                <a:spcPts val="0"/>
              </a:spcAft>
              <a:buSzPts val="1900"/>
              <a:buNone/>
              <a:defRPr/>
            </a:lvl7pPr>
            <a:lvl8pPr indent="-228600" lvl="7" marL="3657600" algn="l">
              <a:lnSpc>
                <a:spcPct val="115000"/>
              </a:lnSpc>
              <a:spcBef>
                <a:spcPts val="1300"/>
              </a:spcBef>
              <a:spcAft>
                <a:spcPts val="0"/>
              </a:spcAft>
              <a:buSzPts val="1900"/>
              <a:buNone/>
              <a:defRPr/>
            </a:lvl8pPr>
            <a:lvl9pPr indent="-228600" lvl="8" marL="4114800" algn="l">
              <a:lnSpc>
                <a:spcPct val="115000"/>
              </a:lnSpc>
              <a:spcBef>
                <a:spcPts val="1300"/>
              </a:spcBef>
              <a:spcAft>
                <a:spcPts val="1300"/>
              </a:spcAft>
              <a:buSzPts val="1900"/>
              <a:buNone/>
              <a:defRPr/>
            </a:lvl9pPr>
          </a:lstStyle>
          <a:p/>
        </p:txBody>
      </p:sp>
      <p:sp>
        <p:nvSpPr>
          <p:cNvPr id="140" name="Google Shape;140;g2f9575f4371_0_929"/>
          <p:cNvSpPr/>
          <p:nvPr/>
        </p:nvSpPr>
        <p:spPr>
          <a:xfrm>
            <a:off x="350891" y="6182896"/>
            <a:ext cx="1341300" cy="426900"/>
          </a:xfrm>
          <a:prstGeom prst="rect">
            <a:avLst/>
          </a:prstGeom>
          <a:blipFill rotWithShape="1">
            <a:blip r:embed="rId2">
              <a:alphaModFix/>
            </a:blip>
            <a:stretch>
              <a:fillRect b="-10118" l="-7529" r="259" t="-48808"/>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41" name="Google Shape;141;g2f9575f4371_0_929"/>
          <p:cNvPicPr preferRelativeResize="0"/>
          <p:nvPr/>
        </p:nvPicPr>
        <p:blipFill rotWithShape="1">
          <a:blip r:embed="rId3">
            <a:alphaModFix/>
          </a:blip>
          <a:srcRect b="18943" l="0" r="0" t="0"/>
          <a:stretch/>
        </p:blipFill>
        <p:spPr>
          <a:xfrm>
            <a:off x="9343683" y="6120236"/>
            <a:ext cx="2336800" cy="487680"/>
          </a:xfrm>
          <a:prstGeom prst="rect">
            <a:avLst/>
          </a:prstGeom>
          <a:noFill/>
          <a:ln>
            <a:noFill/>
          </a:ln>
        </p:spPr>
      </p:pic>
      <p:pic>
        <p:nvPicPr>
          <p:cNvPr id="142" name="Google Shape;142;g2f9575f4371_0_929"/>
          <p:cNvPicPr preferRelativeResize="0"/>
          <p:nvPr/>
        </p:nvPicPr>
        <p:blipFill rotWithShape="1">
          <a:blip r:embed="rId4">
            <a:alphaModFix/>
          </a:blip>
          <a:srcRect b="0" l="0" r="0" t="0"/>
          <a:stretch/>
        </p:blipFill>
        <p:spPr>
          <a:xfrm>
            <a:off x="7193280" y="6217920"/>
            <a:ext cx="1913466" cy="3918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obj">
  <p:cSld name="OBJECT">
    <p:spTree>
      <p:nvGrpSpPr>
        <p:cNvPr id="143" name="Shape 143"/>
        <p:cNvGrpSpPr/>
        <p:nvPr/>
      </p:nvGrpSpPr>
      <p:grpSpPr>
        <a:xfrm>
          <a:off x="0" y="0"/>
          <a:ext cx="0" cy="0"/>
          <a:chOff x="0" y="0"/>
          <a:chExt cx="0" cy="0"/>
        </a:xfrm>
      </p:grpSpPr>
      <p:sp>
        <p:nvSpPr>
          <p:cNvPr id="144" name="Google Shape;144;g2f9575f4371_0_935"/>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s">
  <p:cSld name="1_Two Columns">
    <p:spTree>
      <p:nvGrpSpPr>
        <p:cNvPr id="145" name="Shape 145"/>
        <p:cNvGrpSpPr/>
        <p:nvPr/>
      </p:nvGrpSpPr>
      <p:grpSpPr>
        <a:xfrm>
          <a:off x="0" y="0"/>
          <a:ext cx="0" cy="0"/>
          <a:chOff x="0" y="0"/>
          <a:chExt cx="0" cy="0"/>
        </a:xfrm>
      </p:grpSpPr>
      <p:sp>
        <p:nvSpPr>
          <p:cNvPr id="146" name="Google Shape;146;g2f9575f4371_0_937"/>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47" name="Google Shape;147;g2f9575f4371_0_937"/>
          <p:cNvSpPr txBox="1"/>
          <p:nvPr>
            <p:ph idx="1" type="body"/>
          </p:nvPr>
        </p:nvSpPr>
        <p:spPr>
          <a:xfrm>
            <a:off x="548965"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48" name="Google Shape;148;g2f9575f4371_0_937"/>
          <p:cNvSpPr txBox="1"/>
          <p:nvPr>
            <p:ph idx="2" type="body"/>
          </p:nvPr>
        </p:nvSpPr>
        <p:spPr>
          <a:xfrm>
            <a:off x="6418752"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Picture">
  <p:cSld name="1_Text and Picture">
    <p:spTree>
      <p:nvGrpSpPr>
        <p:cNvPr id="149" name="Shape 149"/>
        <p:cNvGrpSpPr/>
        <p:nvPr/>
      </p:nvGrpSpPr>
      <p:grpSpPr>
        <a:xfrm>
          <a:off x="0" y="0"/>
          <a:ext cx="0" cy="0"/>
          <a:chOff x="0" y="0"/>
          <a:chExt cx="0" cy="0"/>
        </a:xfrm>
      </p:grpSpPr>
      <p:sp>
        <p:nvSpPr>
          <p:cNvPr id="150" name="Google Shape;150;g2f9575f4371_0_941"/>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51" name="Google Shape;151;g2f9575f4371_0_941"/>
          <p:cNvSpPr/>
          <p:nvPr>
            <p:ph idx="2" type="pic"/>
          </p:nvPr>
        </p:nvSpPr>
        <p:spPr>
          <a:xfrm>
            <a:off x="6784512" y="1156009"/>
            <a:ext cx="4876800" cy="4203300"/>
          </a:xfrm>
          <a:prstGeom prst="rect">
            <a:avLst/>
          </a:prstGeom>
          <a:noFill/>
          <a:ln>
            <a:noFill/>
          </a:ln>
        </p:spPr>
      </p:sp>
      <p:sp>
        <p:nvSpPr>
          <p:cNvPr id="152" name="Google Shape;152;g2f9575f4371_0_941"/>
          <p:cNvSpPr txBox="1"/>
          <p:nvPr>
            <p:ph idx="1" type="body"/>
          </p:nvPr>
        </p:nvSpPr>
        <p:spPr>
          <a:xfrm>
            <a:off x="548965" y="1156009"/>
            <a:ext cx="5953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53" name="Google Shape;153;g2f9575f4371_0_941"/>
          <p:cNvSpPr txBox="1"/>
          <p:nvPr>
            <p:ph idx="3" type="body"/>
          </p:nvPr>
        </p:nvSpPr>
        <p:spPr>
          <a:xfrm>
            <a:off x="6784512" y="5461000"/>
            <a:ext cx="4673700" cy="572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300"/>
              <a:buNone/>
              <a:defRPr sz="1300"/>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54" name="Shape 154"/>
        <p:cNvGrpSpPr/>
        <p:nvPr/>
      </p:nvGrpSpPr>
      <p:grpSpPr>
        <a:xfrm>
          <a:off x="0" y="0"/>
          <a:ext cx="0" cy="0"/>
          <a:chOff x="0" y="0"/>
          <a:chExt cx="0" cy="0"/>
        </a:xfrm>
      </p:grpSpPr>
      <p:sp>
        <p:nvSpPr>
          <p:cNvPr id="155" name="Google Shape;155;g2f9575f4371_0_946"/>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56" name="Shape 15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157" name="Shape 157"/>
        <p:cNvGrpSpPr/>
        <p:nvPr/>
      </p:nvGrpSpPr>
      <p:grpSpPr>
        <a:xfrm>
          <a:off x="0" y="0"/>
          <a:ext cx="0" cy="0"/>
          <a:chOff x="0" y="0"/>
          <a:chExt cx="0" cy="0"/>
        </a:xfrm>
      </p:grpSpPr>
      <p:sp>
        <p:nvSpPr>
          <p:cNvPr id="158" name="Google Shape;158;g2f9575f4371_0_949"/>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8"/>
          <p:cNvSpPr txBox="1"/>
          <p:nvPr>
            <p:ph type="title"/>
          </p:nvPr>
        </p:nvSpPr>
        <p:spPr>
          <a:xfrm>
            <a:off x="1024467" y="1579558"/>
            <a:ext cx="10151533" cy="260449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8"/>
          <p:cNvSpPr txBox="1"/>
          <p:nvPr>
            <p:ph idx="1" type="body"/>
          </p:nvPr>
        </p:nvSpPr>
        <p:spPr>
          <a:xfrm>
            <a:off x="1024467" y="4363970"/>
            <a:ext cx="10151533" cy="6798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25" name="Google Shape;25;p8"/>
          <p:cNvSpPr txBox="1"/>
          <p:nvPr/>
        </p:nvSpPr>
        <p:spPr>
          <a:xfrm>
            <a:off x="5583509"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26" name="Google Shape;26;p8"/>
          <p:cNvSpPr txBox="1"/>
          <p:nvPr/>
        </p:nvSpPr>
        <p:spPr>
          <a:xfrm>
            <a:off x="5583509" y="581602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pic>
        <p:nvPicPr>
          <p:cNvPr id="27" name="Google Shape;27;p8"/>
          <p:cNvPicPr preferRelativeResize="0"/>
          <p:nvPr/>
        </p:nvPicPr>
        <p:blipFill rotWithShape="1">
          <a:blip r:embed="rId3">
            <a:alphaModFix/>
          </a:blip>
          <a:srcRect b="0" l="0" r="0" t="0"/>
          <a:stretch/>
        </p:blipFill>
        <p:spPr>
          <a:xfrm>
            <a:off x="11644222" y="6400800"/>
            <a:ext cx="254048" cy="262113"/>
          </a:xfrm>
          <a:prstGeom prst="rect">
            <a:avLst/>
          </a:prstGeom>
          <a:noFill/>
          <a:ln>
            <a:noFill/>
          </a:ln>
        </p:spPr>
      </p:pic>
      <p:sp>
        <p:nvSpPr>
          <p:cNvPr id="28" name="Google Shape;28;p8"/>
          <p:cNvSpPr txBox="1"/>
          <p:nvPr/>
        </p:nvSpPr>
        <p:spPr>
          <a:xfrm>
            <a:off x="9668106" y="6356350"/>
            <a:ext cx="114671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050" u="none" cap="none" strike="noStrike">
                <a:solidFill>
                  <a:schemeClr val="lt1"/>
                </a:solidFill>
                <a:latin typeface="Century Gothic"/>
                <a:ea typeface="Century Gothic"/>
                <a:cs typeface="Century Gothic"/>
                <a:sym typeface="Century Gothic"/>
              </a:rPr>
              <a:t>4/2/24</a:t>
            </a:r>
            <a:endParaRPr b="0" i="0" sz="1050" u="none" cap="none" strike="noStrike">
              <a:solidFill>
                <a:schemeClr val="lt1"/>
              </a:solidFill>
              <a:latin typeface="Century Gothic"/>
              <a:ea typeface="Century Gothic"/>
              <a:cs typeface="Century Gothic"/>
              <a:sym typeface="Century Gothic"/>
            </a:endParaRPr>
          </a:p>
        </p:txBody>
      </p:sp>
      <p:sp>
        <p:nvSpPr>
          <p:cNvPr id="29" name="Google Shape;29;p8"/>
          <p:cNvSpPr txBox="1"/>
          <p:nvPr/>
        </p:nvSpPr>
        <p:spPr>
          <a:xfrm>
            <a:off x="10939346" y="6356350"/>
            <a:ext cx="56685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50" u="none" cap="none" strike="noStrike">
                <a:solidFill>
                  <a:schemeClr val="lt1"/>
                </a:solidFill>
                <a:latin typeface="Century Gothic"/>
                <a:ea typeface="Century Gothic"/>
                <a:cs typeface="Century Gothic"/>
                <a:sym typeface="Century Gothic"/>
              </a:rPr>
              <a:t>‹#›</a:t>
            </a:fld>
            <a:endParaRPr b="0" i="0" sz="105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9" name="Shape 159"/>
        <p:cNvGrpSpPr/>
        <p:nvPr/>
      </p:nvGrpSpPr>
      <p:grpSpPr>
        <a:xfrm>
          <a:off x="0" y="0"/>
          <a:ext cx="0" cy="0"/>
          <a:chOff x="0" y="0"/>
          <a:chExt cx="0" cy="0"/>
        </a:xfrm>
      </p:grpSpPr>
      <p:sp>
        <p:nvSpPr>
          <p:cNvPr id="160" name="Google Shape;160;g2f9575f4371_0_951"/>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61" name="Google Shape;161;g2f9575f4371_0_951"/>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800"/>
              </a:spcBef>
              <a:spcAft>
                <a:spcPts val="0"/>
              </a:spcAft>
              <a:buSzPts val="3200"/>
              <a:buFont typeface="Arial"/>
              <a:buChar char="•"/>
              <a:defRPr sz="3200">
                <a:latin typeface="Arial"/>
                <a:ea typeface="Arial"/>
                <a:cs typeface="Arial"/>
                <a:sym typeface="Arial"/>
              </a:defRPr>
            </a:lvl1pPr>
            <a:lvl2pPr indent="-361950" lvl="1" marL="914400" algn="l">
              <a:lnSpc>
                <a:spcPct val="100000"/>
              </a:lnSpc>
              <a:spcBef>
                <a:spcPts val="800"/>
              </a:spcBef>
              <a:spcAft>
                <a:spcPts val="0"/>
              </a:spcAft>
              <a:buClr>
                <a:schemeClr val="accent1"/>
              </a:buClr>
              <a:buSzPts val="2100"/>
              <a:buFont typeface="Courier New"/>
              <a:buChar char="o"/>
              <a:defRPr sz="2700">
                <a:latin typeface="Arial"/>
                <a:ea typeface="Arial"/>
                <a:cs typeface="Arial"/>
                <a:sym typeface="Arial"/>
              </a:defRPr>
            </a:lvl2pPr>
            <a:lvl3pPr indent="-381000" lvl="2" marL="1371600" algn="l">
              <a:lnSpc>
                <a:spcPct val="100000"/>
              </a:lnSpc>
              <a:spcBef>
                <a:spcPts val="8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62" name="Shape 162"/>
        <p:cNvGrpSpPr/>
        <p:nvPr/>
      </p:nvGrpSpPr>
      <p:grpSpPr>
        <a:xfrm>
          <a:off x="0" y="0"/>
          <a:ext cx="0" cy="0"/>
          <a:chOff x="0" y="0"/>
          <a:chExt cx="0" cy="0"/>
        </a:xfrm>
      </p:grpSpPr>
      <p:sp>
        <p:nvSpPr>
          <p:cNvPr id="163" name="Google Shape;163;g2f9575f4371_0_954"/>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64" name="Google Shape;164;g2f9575f4371_0_954"/>
          <p:cNvSpPr txBox="1"/>
          <p:nvPr>
            <p:ph idx="1" type="body"/>
          </p:nvPr>
        </p:nvSpPr>
        <p:spPr>
          <a:xfrm>
            <a:off x="548965"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65" name="Google Shape;165;g2f9575f4371_0_954"/>
          <p:cNvSpPr txBox="1"/>
          <p:nvPr>
            <p:ph idx="2" type="body"/>
          </p:nvPr>
        </p:nvSpPr>
        <p:spPr>
          <a:xfrm>
            <a:off x="6418752" y="1156009"/>
            <a:ext cx="5242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166" name="Shape 166"/>
        <p:cNvGrpSpPr/>
        <p:nvPr/>
      </p:nvGrpSpPr>
      <p:grpSpPr>
        <a:xfrm>
          <a:off x="0" y="0"/>
          <a:ext cx="0" cy="0"/>
          <a:chOff x="0" y="0"/>
          <a:chExt cx="0" cy="0"/>
        </a:xfrm>
      </p:grpSpPr>
      <p:sp>
        <p:nvSpPr>
          <p:cNvPr id="167" name="Google Shape;167;g2f9575f4371_0_958"/>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00"/>
              <a:buNone/>
              <a:defRPr b="0" i="0" sz="4300">
                <a:solidFill>
                  <a:schemeClr val="accen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68" name="Google Shape;168;g2f9575f4371_0_958"/>
          <p:cNvSpPr/>
          <p:nvPr>
            <p:ph idx="2" type="pic"/>
          </p:nvPr>
        </p:nvSpPr>
        <p:spPr>
          <a:xfrm>
            <a:off x="6784512" y="1156009"/>
            <a:ext cx="4876800" cy="4203300"/>
          </a:xfrm>
          <a:prstGeom prst="rect">
            <a:avLst/>
          </a:prstGeom>
          <a:noFill/>
          <a:ln>
            <a:noFill/>
          </a:ln>
        </p:spPr>
      </p:sp>
      <p:sp>
        <p:nvSpPr>
          <p:cNvPr id="169" name="Google Shape;169;g2f9575f4371_0_958"/>
          <p:cNvSpPr txBox="1"/>
          <p:nvPr>
            <p:ph idx="1" type="body"/>
          </p:nvPr>
        </p:nvSpPr>
        <p:spPr>
          <a:xfrm>
            <a:off x="548965" y="1156009"/>
            <a:ext cx="5953500" cy="4876800"/>
          </a:xfrm>
          <a:prstGeom prst="rect">
            <a:avLst/>
          </a:prstGeom>
          <a:noFill/>
          <a:ln>
            <a:noFill/>
          </a:ln>
        </p:spPr>
        <p:txBody>
          <a:bodyPr anchorCtr="0" anchor="t" bIns="0" lIns="0" spcFirstLastPara="1" rIns="0" wrap="square" tIns="0">
            <a:noAutofit/>
          </a:bodyPr>
          <a:lstStyle>
            <a:lvl1pPr indent="-400050" lvl="0" marL="457200" algn="l">
              <a:lnSpc>
                <a:spcPct val="100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00000"/>
              </a:lnSpc>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lnSpc>
                <a:spcPct val="100000"/>
              </a:lnSpc>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lnSpc>
                <a:spcPct val="100000"/>
              </a:lnSpc>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
        <p:nvSpPr>
          <p:cNvPr id="170" name="Google Shape;170;g2f9575f4371_0_958"/>
          <p:cNvSpPr txBox="1"/>
          <p:nvPr>
            <p:ph idx="3" type="body"/>
          </p:nvPr>
        </p:nvSpPr>
        <p:spPr>
          <a:xfrm>
            <a:off x="6784512" y="5461000"/>
            <a:ext cx="4673700" cy="572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300"/>
              <a:buNone/>
              <a:defRPr sz="1300"/>
            </a:lvl1pPr>
            <a:lvl2pPr indent="-228600" lvl="1" marL="914400" algn="l">
              <a:lnSpc>
                <a:spcPct val="100000"/>
              </a:lnSpc>
              <a:spcBef>
                <a:spcPts val="0"/>
              </a:spcBef>
              <a:spcAft>
                <a:spcPts val="0"/>
              </a:spcAft>
              <a:buSzPts val="1900"/>
              <a:buNone/>
              <a:defRPr/>
            </a:lvl2pPr>
            <a:lvl3pPr indent="-228600" lvl="2" marL="1371600" algn="l">
              <a:lnSpc>
                <a:spcPct val="100000"/>
              </a:lnSpc>
              <a:spcBef>
                <a:spcPts val="0"/>
              </a:spcBef>
              <a:spcAft>
                <a:spcPts val="0"/>
              </a:spcAft>
              <a:buSzPts val="1900"/>
              <a:buNone/>
              <a:defRPr/>
            </a:lvl3pPr>
            <a:lvl4pPr indent="-228600" lvl="3" marL="1828800" algn="l">
              <a:lnSpc>
                <a:spcPct val="100000"/>
              </a:lnSpc>
              <a:spcBef>
                <a:spcPts val="0"/>
              </a:spcBef>
              <a:spcAft>
                <a:spcPts val="0"/>
              </a:spcAft>
              <a:buSzPts val="1900"/>
              <a:buNone/>
              <a:defRPr/>
            </a:lvl4pPr>
            <a:lvl5pPr indent="-228600" lvl="4" marL="2286000" algn="l">
              <a:lnSpc>
                <a:spcPct val="100000"/>
              </a:lnSpc>
              <a:spcBef>
                <a:spcPts val="0"/>
              </a:spcBef>
              <a:spcAft>
                <a:spcPts val="0"/>
              </a:spcAft>
              <a:buSzPts val="1900"/>
              <a:buNone/>
              <a:defRPr/>
            </a:lvl5pPr>
            <a:lvl6pPr indent="-228600" lvl="5" marL="2743200" algn="l">
              <a:lnSpc>
                <a:spcPct val="100000"/>
              </a:lnSpc>
              <a:spcBef>
                <a:spcPts val="0"/>
              </a:spcBef>
              <a:spcAft>
                <a:spcPts val="0"/>
              </a:spcAft>
              <a:buSzPts val="1900"/>
              <a:buNone/>
              <a:defRPr/>
            </a:lvl6pPr>
            <a:lvl7pPr indent="-228600" lvl="6" marL="3200400" algn="l">
              <a:lnSpc>
                <a:spcPct val="100000"/>
              </a:lnSpc>
              <a:spcBef>
                <a:spcPts val="0"/>
              </a:spcBef>
              <a:spcAft>
                <a:spcPts val="0"/>
              </a:spcAft>
              <a:buSzPts val="1900"/>
              <a:buNone/>
              <a:defRPr/>
            </a:lvl7pPr>
            <a:lvl8pPr indent="-228600" lvl="7" marL="3657600" algn="l">
              <a:lnSpc>
                <a:spcPct val="100000"/>
              </a:lnSpc>
              <a:spcBef>
                <a:spcPts val="0"/>
              </a:spcBef>
              <a:spcAft>
                <a:spcPts val="0"/>
              </a:spcAft>
              <a:buSzPts val="1900"/>
              <a:buNone/>
              <a:defRPr/>
            </a:lvl8pPr>
            <a:lvl9pPr indent="-228600" lvl="8" marL="4114800" algn="l">
              <a:lnSpc>
                <a:spcPct val="100000"/>
              </a:lnSpc>
              <a:spcBef>
                <a:spcPts val="0"/>
              </a:spcBef>
              <a:spcAft>
                <a:spcPts val="0"/>
              </a:spcAft>
              <a:buSzPts val="19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1" name="Shape 171"/>
        <p:cNvGrpSpPr/>
        <p:nvPr/>
      </p:nvGrpSpPr>
      <p:grpSpPr>
        <a:xfrm>
          <a:off x="0" y="0"/>
          <a:ext cx="0" cy="0"/>
          <a:chOff x="0" y="0"/>
          <a:chExt cx="0" cy="0"/>
        </a:xfrm>
      </p:grpSpPr>
      <p:sp>
        <p:nvSpPr>
          <p:cNvPr id="172" name="Google Shape;172;g2f9575f4371_0_963"/>
          <p:cNvSpPr txBox="1"/>
          <p:nvPr>
            <p:ph idx="1" type="body"/>
          </p:nvPr>
        </p:nvSpPr>
        <p:spPr>
          <a:xfrm>
            <a:off x="415600" y="1118533"/>
            <a:ext cx="5333100" cy="4973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73" name="Google Shape;173;g2f9575f4371_0_963"/>
          <p:cNvSpPr txBox="1"/>
          <p:nvPr>
            <p:ph idx="2" type="body"/>
          </p:nvPr>
        </p:nvSpPr>
        <p:spPr>
          <a:xfrm>
            <a:off x="6443200" y="1118633"/>
            <a:ext cx="5333100" cy="4973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74" name="Google Shape;174;g2f9575f4371_0_96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5" name="Google Shape;175;g2f9575f4371_0_963"/>
          <p:cNvSpPr/>
          <p:nvPr/>
        </p:nvSpPr>
        <p:spPr>
          <a:xfrm>
            <a:off x="0" y="0"/>
            <a:ext cx="12192000" cy="95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descr="bignersclogo.png" id="176" name="Google Shape;176;g2f9575f4371_0_963"/>
          <p:cNvPicPr preferRelativeResize="0"/>
          <p:nvPr/>
        </p:nvPicPr>
        <p:blipFill rotWithShape="1">
          <a:blip r:embed="rId2">
            <a:alphaModFix/>
          </a:blip>
          <a:srcRect b="0" l="0" r="0" t="0"/>
          <a:stretch/>
        </p:blipFill>
        <p:spPr>
          <a:xfrm>
            <a:off x="10065667" y="113533"/>
            <a:ext cx="2037703" cy="703233"/>
          </a:xfrm>
          <a:prstGeom prst="rect">
            <a:avLst/>
          </a:prstGeom>
          <a:noFill/>
          <a:ln>
            <a:noFill/>
          </a:ln>
        </p:spPr>
      </p:pic>
      <p:sp>
        <p:nvSpPr>
          <p:cNvPr id="177" name="Google Shape;177;g2f9575f4371_0_963"/>
          <p:cNvSpPr txBox="1"/>
          <p:nvPr>
            <p:ph type="title"/>
          </p:nvPr>
        </p:nvSpPr>
        <p:spPr>
          <a:xfrm>
            <a:off x="415600" y="85367"/>
            <a:ext cx="9650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sz="3200">
                <a:solidFill>
                  <a:srgbClr val="FFFFFF"/>
                </a:solidFill>
              </a:defRPr>
            </a:lvl1pPr>
            <a:lvl2pPr lvl="1" algn="l">
              <a:lnSpc>
                <a:spcPct val="100000"/>
              </a:lnSpc>
              <a:spcBef>
                <a:spcPts val="0"/>
              </a:spcBef>
              <a:spcAft>
                <a:spcPts val="0"/>
              </a:spcAft>
              <a:buClr>
                <a:srgbClr val="FFFFFF"/>
              </a:buClr>
              <a:buSzPts val="3700"/>
              <a:buNone/>
              <a:defRPr>
                <a:solidFill>
                  <a:srgbClr val="FFFFFF"/>
                </a:solidFill>
              </a:defRPr>
            </a:lvl2pPr>
            <a:lvl3pPr lvl="2" algn="l">
              <a:lnSpc>
                <a:spcPct val="100000"/>
              </a:lnSpc>
              <a:spcBef>
                <a:spcPts val="0"/>
              </a:spcBef>
              <a:spcAft>
                <a:spcPts val="0"/>
              </a:spcAft>
              <a:buClr>
                <a:srgbClr val="FFFFFF"/>
              </a:buClr>
              <a:buSzPts val="3700"/>
              <a:buNone/>
              <a:defRPr>
                <a:solidFill>
                  <a:srgbClr val="FFFFFF"/>
                </a:solidFill>
              </a:defRPr>
            </a:lvl3pPr>
            <a:lvl4pPr lvl="3" algn="l">
              <a:lnSpc>
                <a:spcPct val="100000"/>
              </a:lnSpc>
              <a:spcBef>
                <a:spcPts val="0"/>
              </a:spcBef>
              <a:spcAft>
                <a:spcPts val="0"/>
              </a:spcAft>
              <a:buClr>
                <a:srgbClr val="FFFFFF"/>
              </a:buClr>
              <a:buSzPts val="3700"/>
              <a:buNone/>
              <a:defRPr>
                <a:solidFill>
                  <a:srgbClr val="FFFFFF"/>
                </a:solidFill>
              </a:defRPr>
            </a:lvl4pPr>
            <a:lvl5pPr lvl="4" algn="l">
              <a:lnSpc>
                <a:spcPct val="100000"/>
              </a:lnSpc>
              <a:spcBef>
                <a:spcPts val="0"/>
              </a:spcBef>
              <a:spcAft>
                <a:spcPts val="0"/>
              </a:spcAft>
              <a:buClr>
                <a:srgbClr val="FFFFFF"/>
              </a:buClr>
              <a:buSzPts val="3700"/>
              <a:buNone/>
              <a:defRPr>
                <a:solidFill>
                  <a:srgbClr val="FFFFFF"/>
                </a:solidFill>
              </a:defRPr>
            </a:lvl5pPr>
            <a:lvl6pPr lvl="5" algn="l">
              <a:lnSpc>
                <a:spcPct val="100000"/>
              </a:lnSpc>
              <a:spcBef>
                <a:spcPts val="0"/>
              </a:spcBef>
              <a:spcAft>
                <a:spcPts val="0"/>
              </a:spcAft>
              <a:buClr>
                <a:srgbClr val="FFFFFF"/>
              </a:buClr>
              <a:buSzPts val="3700"/>
              <a:buNone/>
              <a:defRPr>
                <a:solidFill>
                  <a:srgbClr val="FFFFFF"/>
                </a:solidFill>
              </a:defRPr>
            </a:lvl6pPr>
            <a:lvl7pPr lvl="6" algn="l">
              <a:lnSpc>
                <a:spcPct val="100000"/>
              </a:lnSpc>
              <a:spcBef>
                <a:spcPts val="0"/>
              </a:spcBef>
              <a:spcAft>
                <a:spcPts val="0"/>
              </a:spcAft>
              <a:buClr>
                <a:srgbClr val="FFFFFF"/>
              </a:buClr>
              <a:buSzPts val="3700"/>
              <a:buNone/>
              <a:defRPr>
                <a:solidFill>
                  <a:srgbClr val="FFFFFF"/>
                </a:solidFill>
              </a:defRPr>
            </a:lvl7pPr>
            <a:lvl8pPr lvl="7" algn="l">
              <a:lnSpc>
                <a:spcPct val="100000"/>
              </a:lnSpc>
              <a:spcBef>
                <a:spcPts val="0"/>
              </a:spcBef>
              <a:spcAft>
                <a:spcPts val="0"/>
              </a:spcAft>
              <a:buClr>
                <a:srgbClr val="FFFFFF"/>
              </a:buClr>
              <a:buSzPts val="3700"/>
              <a:buNone/>
              <a:defRPr>
                <a:solidFill>
                  <a:srgbClr val="FFFFFF"/>
                </a:solidFill>
              </a:defRPr>
            </a:lvl8pPr>
            <a:lvl9pPr lvl="8" algn="l">
              <a:lnSpc>
                <a:spcPct val="100000"/>
              </a:lnSpc>
              <a:spcBef>
                <a:spcPts val="0"/>
              </a:spcBef>
              <a:spcAft>
                <a:spcPts val="0"/>
              </a:spcAft>
              <a:buClr>
                <a:srgbClr val="FFFFFF"/>
              </a:buClr>
              <a:buSzPts val="3700"/>
              <a:buNone/>
              <a:defRPr>
                <a:solidFill>
                  <a:srgbClr val="FFFFF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 name="Shape 178"/>
        <p:cNvGrpSpPr/>
        <p:nvPr/>
      </p:nvGrpSpPr>
      <p:grpSpPr>
        <a:xfrm>
          <a:off x="0" y="0"/>
          <a:ext cx="0" cy="0"/>
          <a:chOff x="0" y="0"/>
          <a:chExt cx="0" cy="0"/>
        </a:xfrm>
      </p:grpSpPr>
      <p:sp>
        <p:nvSpPr>
          <p:cNvPr id="179" name="Google Shape;179;g2f9575f4371_0_970"/>
          <p:cNvSpPr/>
          <p:nvPr/>
        </p:nvSpPr>
        <p:spPr>
          <a:xfrm>
            <a:off x="0" y="0"/>
            <a:ext cx="12192000" cy="95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80" name="Google Shape;180;g2f9575f4371_0_970"/>
          <p:cNvSpPr txBox="1"/>
          <p:nvPr>
            <p:ph type="title"/>
          </p:nvPr>
        </p:nvSpPr>
        <p:spPr>
          <a:xfrm>
            <a:off x="212400" y="85367"/>
            <a:ext cx="11748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sz="3200">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1" name="Google Shape;181;g2f9575f4371_0_970"/>
          <p:cNvSpPr txBox="1"/>
          <p:nvPr>
            <p:ph idx="1" type="body"/>
          </p:nvPr>
        </p:nvSpPr>
        <p:spPr>
          <a:xfrm>
            <a:off x="415600" y="1101967"/>
            <a:ext cx="11360700" cy="4989900"/>
          </a:xfrm>
          <a:prstGeom prst="rect">
            <a:avLst/>
          </a:prstGeom>
          <a:noFill/>
          <a:ln>
            <a:noFill/>
          </a:ln>
        </p:spPr>
        <p:txBody>
          <a:bodyPr anchorCtr="0" anchor="t" bIns="121900" lIns="121900" spcFirstLastPara="1" rIns="121900" wrap="square" tIns="121900">
            <a:noAutofit/>
          </a:bodyPr>
          <a:lstStyle>
            <a:lvl1pPr indent="-431800" lvl="0" marL="457200" algn="l">
              <a:lnSpc>
                <a:spcPct val="120000"/>
              </a:lnSpc>
              <a:spcBef>
                <a:spcPts val="0"/>
              </a:spcBef>
              <a:spcAft>
                <a:spcPts val="0"/>
              </a:spcAft>
              <a:buSzPts val="3200"/>
              <a:buChar char="●"/>
              <a:defRPr sz="2700"/>
            </a:lvl1pPr>
            <a:lvl2pPr indent="-381000" lvl="1" marL="914400" algn="l">
              <a:lnSpc>
                <a:spcPct val="120000"/>
              </a:lnSpc>
              <a:spcBef>
                <a:spcPts val="300"/>
              </a:spcBef>
              <a:spcAft>
                <a:spcPts val="0"/>
              </a:spcAft>
              <a:buSzPts val="2400"/>
              <a:buChar char="○"/>
              <a:defRPr sz="2100"/>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82" name="Google Shape;182;g2f9575f4371_0_97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0" name="Shape 190"/>
        <p:cNvGrpSpPr/>
        <p:nvPr/>
      </p:nvGrpSpPr>
      <p:grpSpPr>
        <a:xfrm>
          <a:off x="0" y="0"/>
          <a:ext cx="0" cy="0"/>
          <a:chOff x="0" y="0"/>
          <a:chExt cx="0" cy="0"/>
        </a:xfrm>
      </p:grpSpPr>
      <p:sp>
        <p:nvSpPr>
          <p:cNvPr id="191" name="Google Shape;191;g2f9575f4371_0_2345"/>
          <p:cNvSpPr/>
          <p:nvPr/>
        </p:nvSpPr>
        <p:spPr>
          <a:xfrm>
            <a:off x="1513" y="563"/>
            <a:ext cx="12190500" cy="68577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2" name="Google Shape;192;g2f9575f4371_0_2345"/>
          <p:cNvSpPr/>
          <p:nvPr/>
        </p:nvSpPr>
        <p:spPr>
          <a:xfrm>
            <a:off x="9583833" y="211684"/>
            <a:ext cx="2148000" cy="1443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3" name="Google Shape;193;g2f9575f4371_0_2345"/>
          <p:cNvSpPr txBox="1"/>
          <p:nvPr>
            <p:ph idx="1" type="body"/>
          </p:nvPr>
        </p:nvSpPr>
        <p:spPr>
          <a:xfrm>
            <a:off x="410472" y="482600"/>
            <a:ext cx="4572000" cy="16824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4300"/>
              <a:buNone/>
              <a:defRPr sz="4300">
                <a:solidFill>
                  <a:schemeClr val="lt1"/>
                </a:solidFill>
              </a:defRPr>
            </a:lvl1pPr>
            <a:lvl2pPr indent="-228600" lvl="1" marL="914400" algn="l">
              <a:spcBef>
                <a:spcPts val="0"/>
              </a:spcBef>
              <a:spcAft>
                <a:spcPts val="0"/>
              </a:spcAft>
              <a:buSzPts val="1900"/>
              <a:buNone/>
              <a:defRPr/>
            </a:lvl2pPr>
            <a:lvl3pPr indent="-228600" lvl="2" marL="1371600" algn="l">
              <a:spcBef>
                <a:spcPts val="0"/>
              </a:spcBef>
              <a:spcAft>
                <a:spcPts val="0"/>
              </a:spcAft>
              <a:buSzPts val="1900"/>
              <a:buNone/>
              <a:defRPr/>
            </a:lvl3pPr>
            <a:lvl4pPr indent="-228600" lvl="3" marL="1828800" algn="l">
              <a:spcBef>
                <a:spcPts val="0"/>
              </a:spcBef>
              <a:spcAft>
                <a:spcPts val="0"/>
              </a:spcAft>
              <a:buSzPts val="1900"/>
              <a:buNone/>
              <a:defRPr/>
            </a:lvl4pPr>
            <a:lvl5pPr indent="-228600" lvl="4" marL="2286000" algn="l">
              <a:spcBef>
                <a:spcPts val="0"/>
              </a:spcBef>
              <a:spcAft>
                <a:spcPts val="0"/>
              </a:spcAft>
              <a:buSzPts val="1900"/>
              <a:buNone/>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194" name="Google Shape;194;g2f9575f4371_0_2345"/>
          <p:cNvSpPr txBox="1"/>
          <p:nvPr>
            <p:ph idx="2" type="body"/>
          </p:nvPr>
        </p:nvSpPr>
        <p:spPr>
          <a:xfrm>
            <a:off x="410472" y="5394044"/>
            <a:ext cx="4263300" cy="1219200"/>
          </a:xfrm>
          <a:prstGeom prst="rect">
            <a:avLst/>
          </a:prstGeom>
          <a:solidFill>
            <a:schemeClr val="dk1">
              <a:alpha val="25880"/>
            </a:schemeClr>
          </a:solidFill>
          <a:ln>
            <a:noFill/>
          </a:ln>
        </p:spPr>
        <p:txBody>
          <a:bodyPr anchorCtr="0" anchor="t" bIns="0" lIns="0" spcFirstLastPara="1" rIns="0" wrap="square" tIns="0">
            <a:noAutofit/>
          </a:bodyPr>
          <a:lstStyle>
            <a:lvl1pPr indent="-228600" lvl="0" marL="457200" algn="l">
              <a:spcBef>
                <a:spcPts val="0"/>
              </a:spcBef>
              <a:spcAft>
                <a:spcPts val="0"/>
              </a:spcAft>
              <a:buSzPts val="1900"/>
              <a:buNone/>
              <a:defRPr sz="1900">
                <a:solidFill>
                  <a:schemeClr val="lt1"/>
                </a:solidFill>
              </a:defRPr>
            </a:lvl1pPr>
            <a:lvl2pPr indent="-228600" lvl="1" marL="914400" algn="l">
              <a:spcBef>
                <a:spcPts val="0"/>
              </a:spcBef>
              <a:spcAft>
                <a:spcPts val="0"/>
              </a:spcAft>
              <a:buSzPts val="1900"/>
              <a:buNone/>
              <a:defRPr sz="2100">
                <a:solidFill>
                  <a:schemeClr val="lt1"/>
                </a:solidFill>
              </a:defRPr>
            </a:lvl2pPr>
            <a:lvl3pPr indent="-228600" lvl="2" marL="1371600" algn="l">
              <a:spcBef>
                <a:spcPts val="0"/>
              </a:spcBef>
              <a:spcAft>
                <a:spcPts val="0"/>
              </a:spcAft>
              <a:buSzPts val="1900"/>
              <a:buNone/>
              <a:defRPr/>
            </a:lvl3pPr>
            <a:lvl4pPr indent="-228600" lvl="3" marL="1828800" algn="l">
              <a:spcBef>
                <a:spcPts val="0"/>
              </a:spcBef>
              <a:spcAft>
                <a:spcPts val="0"/>
              </a:spcAft>
              <a:buSzPts val="1900"/>
              <a:buNone/>
              <a:defRPr/>
            </a:lvl4pPr>
            <a:lvl5pPr indent="-228600" lvl="4" marL="2286000" algn="l">
              <a:spcBef>
                <a:spcPts val="0"/>
              </a:spcBef>
              <a:spcAft>
                <a:spcPts val="0"/>
              </a:spcAft>
              <a:buSzPts val="1900"/>
              <a:buNone/>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195" name="Google Shape;195;g2f9575f4371_0_2345"/>
          <p:cNvSpPr txBox="1"/>
          <p:nvPr>
            <p:ph idx="3" type="body"/>
          </p:nvPr>
        </p:nvSpPr>
        <p:spPr>
          <a:xfrm>
            <a:off x="7468735" y="5394044"/>
            <a:ext cx="4263300" cy="1219200"/>
          </a:xfrm>
          <a:prstGeom prst="rect">
            <a:avLst/>
          </a:prstGeom>
          <a:solidFill>
            <a:schemeClr val="dk1">
              <a:alpha val="25880"/>
            </a:schemeClr>
          </a:solidFill>
          <a:ln>
            <a:noFill/>
          </a:ln>
        </p:spPr>
        <p:txBody>
          <a:bodyPr anchorCtr="0" anchor="t" bIns="0" lIns="0" spcFirstLastPara="1" rIns="0" wrap="square" tIns="0">
            <a:noAutofit/>
          </a:bodyPr>
          <a:lstStyle>
            <a:lvl1pPr indent="-228600" lvl="0" marL="457200" algn="r">
              <a:spcBef>
                <a:spcPts val="0"/>
              </a:spcBef>
              <a:spcAft>
                <a:spcPts val="0"/>
              </a:spcAft>
              <a:buSzPts val="1900"/>
              <a:buNone/>
              <a:defRPr sz="1900">
                <a:solidFill>
                  <a:schemeClr val="lt1"/>
                </a:solidFill>
              </a:defRPr>
            </a:lvl1pPr>
            <a:lvl2pPr indent="-228600" lvl="1" marL="914400" algn="l">
              <a:spcBef>
                <a:spcPts val="0"/>
              </a:spcBef>
              <a:spcAft>
                <a:spcPts val="0"/>
              </a:spcAft>
              <a:buSzPts val="1900"/>
              <a:buNone/>
              <a:defRPr sz="2100">
                <a:solidFill>
                  <a:schemeClr val="lt1"/>
                </a:solidFill>
              </a:defRPr>
            </a:lvl2pPr>
            <a:lvl3pPr indent="-228600" lvl="2" marL="1371600" algn="l">
              <a:spcBef>
                <a:spcPts val="0"/>
              </a:spcBef>
              <a:spcAft>
                <a:spcPts val="0"/>
              </a:spcAft>
              <a:buSzPts val="1900"/>
              <a:buNone/>
              <a:defRPr/>
            </a:lvl3pPr>
            <a:lvl4pPr indent="-228600" lvl="3" marL="1828800" algn="l">
              <a:spcBef>
                <a:spcPts val="0"/>
              </a:spcBef>
              <a:spcAft>
                <a:spcPts val="0"/>
              </a:spcAft>
              <a:buSzPts val="1900"/>
              <a:buNone/>
              <a:defRPr/>
            </a:lvl4pPr>
            <a:lvl5pPr indent="-228600" lvl="4" marL="2286000" algn="l">
              <a:spcBef>
                <a:spcPts val="0"/>
              </a:spcBef>
              <a:spcAft>
                <a:spcPts val="0"/>
              </a:spcAft>
              <a:buSzPts val="1900"/>
              <a:buNone/>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96" name="Shape 196"/>
        <p:cNvGrpSpPr/>
        <p:nvPr/>
      </p:nvGrpSpPr>
      <p:grpSpPr>
        <a:xfrm>
          <a:off x="0" y="0"/>
          <a:ext cx="0" cy="0"/>
          <a:chOff x="0" y="0"/>
          <a:chExt cx="0" cy="0"/>
        </a:xfrm>
      </p:grpSpPr>
      <p:sp>
        <p:nvSpPr>
          <p:cNvPr id="197" name="Google Shape;197;g2f9575f4371_0_2351"/>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300"/>
              <a:buNone/>
              <a:defRPr b="0" i="0" sz="37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198" name="Google Shape;198;g2f9575f4371_0_2351"/>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00050" lvl="0" marL="457200" algn="l">
              <a:lnSpc>
                <a:spcPct val="115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15000"/>
              </a:lnSpc>
              <a:spcBef>
                <a:spcPts val="1300"/>
              </a:spcBef>
              <a:spcAft>
                <a:spcPts val="0"/>
              </a:spcAft>
              <a:buClr>
                <a:schemeClr val="accent1"/>
              </a:buClr>
              <a:buSzPts val="1900"/>
              <a:buFont typeface="Courier New"/>
              <a:buChar char="o"/>
              <a:defRPr>
                <a:latin typeface="Arial"/>
                <a:ea typeface="Arial"/>
                <a:cs typeface="Arial"/>
                <a:sym typeface="Arial"/>
              </a:defRPr>
            </a:lvl2pPr>
            <a:lvl3pPr indent="-381000" lvl="2" marL="1371600" algn="l">
              <a:lnSpc>
                <a:spcPct val="115000"/>
              </a:lnSpc>
              <a:spcBef>
                <a:spcPts val="13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15000"/>
              </a:lnSpc>
              <a:spcBef>
                <a:spcPts val="13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15000"/>
              </a:lnSpc>
              <a:spcBef>
                <a:spcPts val="13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15000"/>
              </a:lnSpc>
              <a:spcBef>
                <a:spcPts val="1300"/>
              </a:spcBef>
              <a:spcAft>
                <a:spcPts val="0"/>
              </a:spcAft>
              <a:buSzPts val="1900"/>
              <a:buNone/>
              <a:defRPr/>
            </a:lvl6pPr>
            <a:lvl7pPr indent="-228600" lvl="6" marL="3200400" algn="l">
              <a:lnSpc>
                <a:spcPct val="115000"/>
              </a:lnSpc>
              <a:spcBef>
                <a:spcPts val="1300"/>
              </a:spcBef>
              <a:spcAft>
                <a:spcPts val="0"/>
              </a:spcAft>
              <a:buSzPts val="1900"/>
              <a:buNone/>
              <a:defRPr/>
            </a:lvl7pPr>
            <a:lvl8pPr indent="-228600" lvl="7" marL="3657600" algn="l">
              <a:lnSpc>
                <a:spcPct val="115000"/>
              </a:lnSpc>
              <a:spcBef>
                <a:spcPts val="1300"/>
              </a:spcBef>
              <a:spcAft>
                <a:spcPts val="0"/>
              </a:spcAft>
              <a:buSzPts val="1900"/>
              <a:buNone/>
              <a:defRPr/>
            </a:lvl8pPr>
            <a:lvl9pPr indent="-228600" lvl="8" marL="4114800" algn="l">
              <a:lnSpc>
                <a:spcPct val="115000"/>
              </a:lnSpc>
              <a:spcBef>
                <a:spcPts val="1300"/>
              </a:spcBef>
              <a:spcAft>
                <a:spcPts val="1300"/>
              </a:spcAft>
              <a:buSzPts val="19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199" name="Shape 199"/>
        <p:cNvGrpSpPr/>
        <p:nvPr/>
      </p:nvGrpSpPr>
      <p:grpSpPr>
        <a:xfrm>
          <a:off x="0" y="0"/>
          <a:ext cx="0" cy="0"/>
          <a:chOff x="0" y="0"/>
          <a:chExt cx="0" cy="0"/>
        </a:xfrm>
      </p:grpSpPr>
      <p:sp>
        <p:nvSpPr>
          <p:cNvPr id="200" name="Google Shape;200;g2f9575f4371_0_2354"/>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300"/>
              <a:buNone/>
              <a:defRPr b="0" i="0" sz="37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01" name="Google Shape;201;g2f9575f4371_0_2354"/>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00050" lvl="0" marL="457200" algn="l">
              <a:lnSpc>
                <a:spcPct val="115000"/>
              </a:lnSpc>
              <a:spcBef>
                <a:spcPts val="800"/>
              </a:spcBef>
              <a:spcAft>
                <a:spcPts val="0"/>
              </a:spcAft>
              <a:buSzPts val="2700"/>
              <a:buFont typeface="Arial"/>
              <a:buChar char="•"/>
              <a:defRPr sz="2700">
                <a:latin typeface="Arial"/>
                <a:ea typeface="Arial"/>
                <a:cs typeface="Arial"/>
                <a:sym typeface="Arial"/>
              </a:defRPr>
            </a:lvl1pPr>
            <a:lvl2pPr indent="-349250" lvl="1" marL="914400" algn="l">
              <a:lnSpc>
                <a:spcPct val="115000"/>
              </a:lnSpc>
              <a:spcBef>
                <a:spcPts val="1300"/>
              </a:spcBef>
              <a:spcAft>
                <a:spcPts val="0"/>
              </a:spcAft>
              <a:buClr>
                <a:schemeClr val="accent1"/>
              </a:buClr>
              <a:buSzPts val="1900"/>
              <a:buFont typeface="Courier New"/>
              <a:buChar char="o"/>
              <a:defRPr>
                <a:latin typeface="Arial"/>
                <a:ea typeface="Arial"/>
                <a:cs typeface="Arial"/>
                <a:sym typeface="Arial"/>
              </a:defRPr>
            </a:lvl2pPr>
            <a:lvl3pPr indent="-381000" lvl="2" marL="1371600" algn="l">
              <a:lnSpc>
                <a:spcPct val="115000"/>
              </a:lnSpc>
              <a:spcBef>
                <a:spcPts val="13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lnSpc>
                <a:spcPct val="115000"/>
              </a:lnSpc>
              <a:spcBef>
                <a:spcPts val="13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lnSpc>
                <a:spcPct val="115000"/>
              </a:lnSpc>
              <a:spcBef>
                <a:spcPts val="13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lnSpc>
                <a:spcPct val="115000"/>
              </a:lnSpc>
              <a:spcBef>
                <a:spcPts val="1300"/>
              </a:spcBef>
              <a:spcAft>
                <a:spcPts val="0"/>
              </a:spcAft>
              <a:buSzPts val="1900"/>
              <a:buNone/>
              <a:defRPr/>
            </a:lvl6pPr>
            <a:lvl7pPr indent="-228600" lvl="6" marL="3200400" algn="l">
              <a:lnSpc>
                <a:spcPct val="115000"/>
              </a:lnSpc>
              <a:spcBef>
                <a:spcPts val="1300"/>
              </a:spcBef>
              <a:spcAft>
                <a:spcPts val="0"/>
              </a:spcAft>
              <a:buSzPts val="1900"/>
              <a:buNone/>
              <a:defRPr/>
            </a:lvl7pPr>
            <a:lvl8pPr indent="-228600" lvl="7" marL="3657600" algn="l">
              <a:lnSpc>
                <a:spcPct val="115000"/>
              </a:lnSpc>
              <a:spcBef>
                <a:spcPts val="1300"/>
              </a:spcBef>
              <a:spcAft>
                <a:spcPts val="0"/>
              </a:spcAft>
              <a:buSzPts val="1900"/>
              <a:buNone/>
              <a:defRPr/>
            </a:lvl8pPr>
            <a:lvl9pPr indent="-228600" lvl="8" marL="4114800" algn="l">
              <a:lnSpc>
                <a:spcPct val="115000"/>
              </a:lnSpc>
              <a:spcBef>
                <a:spcPts val="1300"/>
              </a:spcBef>
              <a:spcAft>
                <a:spcPts val="1300"/>
              </a:spcAft>
              <a:buSzPts val="1900"/>
              <a:buNone/>
              <a:defRPr/>
            </a:lvl9pPr>
          </a:lstStyle>
          <a:p/>
        </p:txBody>
      </p:sp>
      <p:sp>
        <p:nvSpPr>
          <p:cNvPr id="202" name="Google Shape;202;g2f9575f4371_0_2354"/>
          <p:cNvSpPr/>
          <p:nvPr/>
        </p:nvSpPr>
        <p:spPr>
          <a:xfrm>
            <a:off x="350891" y="6182896"/>
            <a:ext cx="1341300" cy="426900"/>
          </a:xfrm>
          <a:prstGeom prst="rect">
            <a:avLst/>
          </a:prstGeom>
          <a:blipFill rotWithShape="1">
            <a:blip r:embed="rId2">
              <a:alphaModFix/>
            </a:blip>
            <a:stretch>
              <a:fillRect b="-10129" l="-7529" r="259" t="-48807"/>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03" name="Google Shape;203;g2f9575f4371_0_2354"/>
          <p:cNvPicPr preferRelativeResize="0"/>
          <p:nvPr/>
        </p:nvPicPr>
        <p:blipFill rotWithShape="1">
          <a:blip r:embed="rId3">
            <a:alphaModFix/>
          </a:blip>
          <a:srcRect b="18943" l="0" r="0" t="0"/>
          <a:stretch/>
        </p:blipFill>
        <p:spPr>
          <a:xfrm>
            <a:off x="9343682" y="6120236"/>
            <a:ext cx="2336800" cy="487680"/>
          </a:xfrm>
          <a:prstGeom prst="rect">
            <a:avLst/>
          </a:prstGeom>
          <a:noFill/>
          <a:ln>
            <a:noFill/>
          </a:ln>
        </p:spPr>
      </p:pic>
      <p:pic>
        <p:nvPicPr>
          <p:cNvPr id="204" name="Google Shape;204;g2f9575f4371_0_2354"/>
          <p:cNvPicPr preferRelativeResize="0"/>
          <p:nvPr/>
        </p:nvPicPr>
        <p:blipFill rotWithShape="1">
          <a:blip r:embed="rId4">
            <a:alphaModFix/>
          </a:blip>
          <a:srcRect b="0" l="0" r="0" t="0"/>
          <a:stretch/>
        </p:blipFill>
        <p:spPr>
          <a:xfrm>
            <a:off x="7193280" y="6217920"/>
            <a:ext cx="1913466" cy="39183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obj">
  <p:cSld name="OBJECT">
    <p:spTree>
      <p:nvGrpSpPr>
        <p:cNvPr id="205" name="Shape 205"/>
        <p:cNvGrpSpPr/>
        <p:nvPr/>
      </p:nvGrpSpPr>
      <p:grpSpPr>
        <a:xfrm>
          <a:off x="0" y="0"/>
          <a:ext cx="0" cy="0"/>
          <a:chOff x="0" y="0"/>
          <a:chExt cx="0" cy="0"/>
        </a:xfrm>
      </p:grpSpPr>
      <p:sp>
        <p:nvSpPr>
          <p:cNvPr id="206" name="Google Shape;206;g2f9575f4371_0_2360"/>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s">
  <p:cSld name="1_Two Columns">
    <p:spTree>
      <p:nvGrpSpPr>
        <p:cNvPr id="207" name="Shape 207"/>
        <p:cNvGrpSpPr/>
        <p:nvPr/>
      </p:nvGrpSpPr>
      <p:grpSpPr>
        <a:xfrm>
          <a:off x="0" y="0"/>
          <a:ext cx="0" cy="0"/>
          <a:chOff x="0" y="0"/>
          <a:chExt cx="0" cy="0"/>
        </a:xfrm>
      </p:grpSpPr>
      <p:sp>
        <p:nvSpPr>
          <p:cNvPr id="208" name="Google Shape;208;g2f9575f4371_0_2362"/>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09" name="Google Shape;209;g2f9575f4371_0_2362"/>
          <p:cNvSpPr txBox="1"/>
          <p:nvPr>
            <p:ph idx="1" type="body"/>
          </p:nvPr>
        </p:nvSpPr>
        <p:spPr>
          <a:xfrm>
            <a:off x="548965" y="1156009"/>
            <a:ext cx="5242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210" name="Google Shape;210;g2f9575f4371_0_2362"/>
          <p:cNvSpPr txBox="1"/>
          <p:nvPr>
            <p:ph idx="2" type="body"/>
          </p:nvPr>
        </p:nvSpPr>
        <p:spPr>
          <a:xfrm>
            <a:off x="6418752" y="1156009"/>
            <a:ext cx="5242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9"/>
          <p:cNvSpPr txBox="1"/>
          <p:nvPr>
            <p:ph type="title"/>
          </p:nvPr>
        </p:nvSpPr>
        <p:spPr>
          <a:xfrm>
            <a:off x="685800" y="764373"/>
            <a:ext cx="10820400" cy="12930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9"/>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9"/>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34" name="Google Shape;34;p9"/>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Picture">
  <p:cSld name="1_Text and Picture">
    <p:spTree>
      <p:nvGrpSpPr>
        <p:cNvPr id="211" name="Shape 211"/>
        <p:cNvGrpSpPr/>
        <p:nvPr/>
      </p:nvGrpSpPr>
      <p:grpSpPr>
        <a:xfrm>
          <a:off x="0" y="0"/>
          <a:ext cx="0" cy="0"/>
          <a:chOff x="0" y="0"/>
          <a:chExt cx="0" cy="0"/>
        </a:xfrm>
      </p:grpSpPr>
      <p:sp>
        <p:nvSpPr>
          <p:cNvPr id="212" name="Google Shape;212;g2f9575f4371_0_2366"/>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13" name="Google Shape;213;g2f9575f4371_0_2366"/>
          <p:cNvSpPr/>
          <p:nvPr>
            <p:ph idx="2" type="pic"/>
          </p:nvPr>
        </p:nvSpPr>
        <p:spPr>
          <a:xfrm>
            <a:off x="6784512" y="1156009"/>
            <a:ext cx="4876800" cy="42033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accent1"/>
              </a:buClr>
              <a:buSzPts val="2400"/>
              <a:buFont typeface="Arial"/>
              <a:buNone/>
              <a:defRPr b="0" i="0" sz="2400" u="none" cap="none" strike="noStrike">
                <a:solidFill>
                  <a:schemeClr val="dk1"/>
                </a:solidFill>
                <a:latin typeface="Arial"/>
                <a:ea typeface="Arial"/>
                <a:cs typeface="Arial"/>
                <a:sym typeface="Arial"/>
              </a:defRPr>
            </a:lvl1pPr>
            <a:lvl2pPr lvl="1" marR="0" algn="l">
              <a:spcBef>
                <a:spcPts val="0"/>
              </a:spcBef>
              <a:spcAft>
                <a:spcPts val="0"/>
              </a:spcAft>
              <a:buSzPts val="1900"/>
              <a:buNone/>
              <a:defRPr b="0" i="0" sz="2400" u="none" cap="none" strike="noStrike">
                <a:latin typeface="Arial"/>
                <a:ea typeface="Arial"/>
                <a:cs typeface="Arial"/>
                <a:sym typeface="Arial"/>
              </a:defRPr>
            </a:lvl2pPr>
            <a:lvl3pPr lvl="2" marR="0" algn="l">
              <a:spcBef>
                <a:spcPts val="0"/>
              </a:spcBef>
              <a:spcAft>
                <a:spcPts val="0"/>
              </a:spcAft>
              <a:buSzPts val="1900"/>
              <a:buNone/>
              <a:defRPr b="0" i="0" sz="2400" u="none" cap="none" strike="noStrike">
                <a:latin typeface="Arial"/>
                <a:ea typeface="Arial"/>
                <a:cs typeface="Arial"/>
                <a:sym typeface="Arial"/>
              </a:defRPr>
            </a:lvl3pPr>
            <a:lvl4pPr lvl="3" marR="0" algn="l">
              <a:spcBef>
                <a:spcPts val="0"/>
              </a:spcBef>
              <a:spcAft>
                <a:spcPts val="0"/>
              </a:spcAft>
              <a:buSzPts val="1900"/>
              <a:buNone/>
              <a:defRPr b="0" i="0" sz="2400" u="none" cap="none" strike="noStrike">
                <a:latin typeface="Arial"/>
                <a:ea typeface="Arial"/>
                <a:cs typeface="Arial"/>
                <a:sym typeface="Arial"/>
              </a:defRPr>
            </a:lvl4pPr>
            <a:lvl5pPr lvl="4" marR="0" algn="l">
              <a:spcBef>
                <a:spcPts val="0"/>
              </a:spcBef>
              <a:spcAft>
                <a:spcPts val="0"/>
              </a:spcAft>
              <a:buSzPts val="1900"/>
              <a:buNone/>
              <a:defRPr b="0" i="0" sz="2400" u="none" cap="none" strike="noStrike">
                <a:latin typeface="Arial"/>
                <a:ea typeface="Arial"/>
                <a:cs typeface="Arial"/>
                <a:sym typeface="Arial"/>
              </a:defRPr>
            </a:lvl5pPr>
            <a:lvl6pPr lvl="5" marR="0" algn="l">
              <a:spcBef>
                <a:spcPts val="0"/>
              </a:spcBef>
              <a:spcAft>
                <a:spcPts val="0"/>
              </a:spcAft>
              <a:buSzPts val="1900"/>
              <a:buNone/>
              <a:defRPr b="0" i="0" sz="2400" u="none" cap="none" strike="noStrike">
                <a:latin typeface="Arial"/>
                <a:ea typeface="Arial"/>
                <a:cs typeface="Arial"/>
                <a:sym typeface="Arial"/>
              </a:defRPr>
            </a:lvl6pPr>
            <a:lvl7pPr lvl="6" marR="0" algn="l">
              <a:spcBef>
                <a:spcPts val="0"/>
              </a:spcBef>
              <a:spcAft>
                <a:spcPts val="0"/>
              </a:spcAft>
              <a:buSzPts val="1900"/>
              <a:buNone/>
              <a:defRPr b="0" i="0" sz="2400" u="none" cap="none" strike="noStrike">
                <a:latin typeface="Arial"/>
                <a:ea typeface="Arial"/>
                <a:cs typeface="Arial"/>
                <a:sym typeface="Arial"/>
              </a:defRPr>
            </a:lvl7pPr>
            <a:lvl8pPr lvl="7" marR="0" algn="l">
              <a:spcBef>
                <a:spcPts val="0"/>
              </a:spcBef>
              <a:spcAft>
                <a:spcPts val="0"/>
              </a:spcAft>
              <a:buSzPts val="1900"/>
              <a:buNone/>
              <a:defRPr b="0" i="0" sz="2400" u="none" cap="none" strike="noStrike">
                <a:latin typeface="Arial"/>
                <a:ea typeface="Arial"/>
                <a:cs typeface="Arial"/>
                <a:sym typeface="Arial"/>
              </a:defRPr>
            </a:lvl8pPr>
            <a:lvl9pPr lvl="8" marR="0" algn="l">
              <a:spcBef>
                <a:spcPts val="0"/>
              </a:spcBef>
              <a:spcAft>
                <a:spcPts val="0"/>
              </a:spcAft>
              <a:buSzPts val="1900"/>
              <a:buNone/>
              <a:defRPr b="0" i="0" sz="2400" u="none" cap="none" strike="noStrike">
                <a:latin typeface="Arial"/>
                <a:ea typeface="Arial"/>
                <a:cs typeface="Arial"/>
                <a:sym typeface="Arial"/>
              </a:defRPr>
            </a:lvl9pPr>
          </a:lstStyle>
          <a:p/>
        </p:txBody>
      </p:sp>
      <p:sp>
        <p:nvSpPr>
          <p:cNvPr id="214" name="Google Shape;214;g2f9575f4371_0_2366"/>
          <p:cNvSpPr txBox="1"/>
          <p:nvPr>
            <p:ph idx="1" type="body"/>
          </p:nvPr>
        </p:nvSpPr>
        <p:spPr>
          <a:xfrm>
            <a:off x="548965" y="1156009"/>
            <a:ext cx="5953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215" name="Google Shape;215;g2f9575f4371_0_2366"/>
          <p:cNvSpPr txBox="1"/>
          <p:nvPr>
            <p:ph idx="3" type="body"/>
          </p:nvPr>
        </p:nvSpPr>
        <p:spPr>
          <a:xfrm>
            <a:off x="6784512" y="5461000"/>
            <a:ext cx="4673700" cy="572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sz="1300"/>
            </a:lvl1pPr>
            <a:lvl2pPr indent="-228600" lvl="1" marL="914400" algn="l">
              <a:spcBef>
                <a:spcPts val="0"/>
              </a:spcBef>
              <a:spcAft>
                <a:spcPts val="0"/>
              </a:spcAft>
              <a:buSzPts val="1900"/>
              <a:buNone/>
              <a:defRPr/>
            </a:lvl2pPr>
            <a:lvl3pPr indent="-228600" lvl="2" marL="1371600" algn="l">
              <a:spcBef>
                <a:spcPts val="0"/>
              </a:spcBef>
              <a:spcAft>
                <a:spcPts val="0"/>
              </a:spcAft>
              <a:buSzPts val="1900"/>
              <a:buNone/>
              <a:defRPr/>
            </a:lvl3pPr>
            <a:lvl4pPr indent="-228600" lvl="3" marL="1828800" algn="l">
              <a:spcBef>
                <a:spcPts val="0"/>
              </a:spcBef>
              <a:spcAft>
                <a:spcPts val="0"/>
              </a:spcAft>
              <a:buSzPts val="1900"/>
              <a:buNone/>
              <a:defRPr/>
            </a:lvl4pPr>
            <a:lvl5pPr indent="-228600" lvl="4" marL="2286000" algn="l">
              <a:spcBef>
                <a:spcPts val="0"/>
              </a:spcBef>
              <a:spcAft>
                <a:spcPts val="0"/>
              </a:spcAft>
              <a:buSzPts val="1900"/>
              <a:buNone/>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216" name="Shape 216"/>
        <p:cNvGrpSpPr/>
        <p:nvPr/>
      </p:nvGrpSpPr>
      <p:grpSpPr>
        <a:xfrm>
          <a:off x="0" y="0"/>
          <a:ext cx="0" cy="0"/>
          <a:chOff x="0" y="0"/>
          <a:chExt cx="0" cy="0"/>
        </a:xfrm>
      </p:grpSpPr>
      <p:sp>
        <p:nvSpPr>
          <p:cNvPr id="217" name="Google Shape;217;g2f9575f4371_0_2371"/>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18" name="Shape 218"/>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219" name="Shape 219"/>
        <p:cNvGrpSpPr/>
        <p:nvPr/>
      </p:nvGrpSpPr>
      <p:grpSpPr>
        <a:xfrm>
          <a:off x="0" y="0"/>
          <a:ext cx="0" cy="0"/>
          <a:chOff x="0" y="0"/>
          <a:chExt cx="0" cy="0"/>
        </a:xfrm>
      </p:grpSpPr>
      <p:sp>
        <p:nvSpPr>
          <p:cNvPr id="220" name="Google Shape;220;g2f9575f4371_0_2374"/>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1" name="Shape 221"/>
        <p:cNvGrpSpPr/>
        <p:nvPr/>
      </p:nvGrpSpPr>
      <p:grpSpPr>
        <a:xfrm>
          <a:off x="0" y="0"/>
          <a:ext cx="0" cy="0"/>
          <a:chOff x="0" y="0"/>
          <a:chExt cx="0" cy="0"/>
        </a:xfrm>
      </p:grpSpPr>
      <p:sp>
        <p:nvSpPr>
          <p:cNvPr id="222" name="Google Shape;222;g2f9575f4371_0_2376"/>
          <p:cNvSpPr txBox="1"/>
          <p:nvPr>
            <p:ph type="title"/>
          </p:nvPr>
        </p:nvSpPr>
        <p:spPr>
          <a:xfrm>
            <a:off x="530685" y="255353"/>
            <a:ext cx="110517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23" name="Google Shape;223;g2f9575f4371_0_2376"/>
          <p:cNvSpPr txBox="1"/>
          <p:nvPr>
            <p:ph idx="1" type="body"/>
          </p:nvPr>
        </p:nvSpPr>
        <p:spPr>
          <a:xfrm>
            <a:off x="530685" y="1393336"/>
            <a:ext cx="11051700" cy="4710300"/>
          </a:xfrm>
          <a:prstGeom prst="rect">
            <a:avLst/>
          </a:prstGeom>
          <a:noFill/>
          <a:ln>
            <a:noFill/>
          </a:ln>
        </p:spPr>
        <p:txBody>
          <a:bodyPr anchorCtr="0" anchor="t" bIns="0" lIns="0" spcFirstLastPara="1" rIns="0" wrap="square" tIns="0">
            <a:noAutofit/>
          </a:bodyPr>
          <a:lstStyle>
            <a:lvl1pPr indent="-431800" lvl="0" marL="457200" algn="l">
              <a:spcBef>
                <a:spcPts val="800"/>
              </a:spcBef>
              <a:spcAft>
                <a:spcPts val="0"/>
              </a:spcAft>
              <a:buSzPts val="3200"/>
              <a:buFont typeface="Arial"/>
              <a:buChar char="•"/>
              <a:defRPr sz="3200">
                <a:latin typeface="Arial"/>
                <a:ea typeface="Arial"/>
                <a:cs typeface="Arial"/>
                <a:sym typeface="Arial"/>
              </a:defRPr>
            </a:lvl1pPr>
            <a:lvl2pPr indent="-361950" lvl="1" marL="914400" algn="l">
              <a:spcBef>
                <a:spcPts val="800"/>
              </a:spcBef>
              <a:spcAft>
                <a:spcPts val="0"/>
              </a:spcAft>
              <a:buClr>
                <a:schemeClr val="accent1"/>
              </a:buClr>
              <a:buSzPts val="2100"/>
              <a:buFont typeface="Courier New"/>
              <a:buChar char="o"/>
              <a:defRPr sz="2700">
                <a:latin typeface="Arial"/>
                <a:ea typeface="Arial"/>
                <a:cs typeface="Arial"/>
                <a:sym typeface="Arial"/>
              </a:defRPr>
            </a:lvl2pPr>
            <a:lvl3pPr indent="-381000" lvl="2" marL="1371600" algn="l">
              <a:spcBef>
                <a:spcPts val="800"/>
              </a:spcBef>
              <a:spcAft>
                <a:spcPts val="0"/>
              </a:spcAft>
              <a:buClr>
                <a:schemeClr val="accent1"/>
              </a:buClr>
              <a:buSzPts val="2400"/>
              <a:buFont typeface="Arial"/>
              <a:buChar char="•"/>
              <a:defRPr sz="2400">
                <a:latin typeface="Arial"/>
                <a:ea typeface="Arial"/>
                <a:cs typeface="Arial"/>
                <a:sym typeface="Arial"/>
              </a:defRPr>
            </a:lvl3pPr>
            <a:lvl4pPr indent="-361950" lvl="3" marL="1828800" algn="l">
              <a:spcBef>
                <a:spcPts val="800"/>
              </a:spcBef>
              <a:spcAft>
                <a:spcPts val="0"/>
              </a:spcAft>
              <a:buClr>
                <a:schemeClr val="accent1"/>
              </a:buClr>
              <a:buSzPts val="2100"/>
              <a:buFont typeface="Arial"/>
              <a:buChar char="•"/>
              <a:defRPr sz="21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224" name="Shape 224"/>
        <p:cNvGrpSpPr/>
        <p:nvPr/>
      </p:nvGrpSpPr>
      <p:grpSpPr>
        <a:xfrm>
          <a:off x="0" y="0"/>
          <a:ext cx="0" cy="0"/>
          <a:chOff x="0" y="0"/>
          <a:chExt cx="0" cy="0"/>
        </a:xfrm>
      </p:grpSpPr>
      <p:sp>
        <p:nvSpPr>
          <p:cNvPr id="225" name="Google Shape;225;g2f9575f4371_0_2379"/>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26" name="Google Shape;226;g2f9575f4371_0_2379"/>
          <p:cNvSpPr txBox="1"/>
          <p:nvPr>
            <p:ph idx="1" type="body"/>
          </p:nvPr>
        </p:nvSpPr>
        <p:spPr>
          <a:xfrm>
            <a:off x="548965" y="1156009"/>
            <a:ext cx="5242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227" name="Google Shape;227;g2f9575f4371_0_2379"/>
          <p:cNvSpPr txBox="1"/>
          <p:nvPr>
            <p:ph idx="2" type="body"/>
          </p:nvPr>
        </p:nvSpPr>
        <p:spPr>
          <a:xfrm>
            <a:off x="6418752" y="1156009"/>
            <a:ext cx="5242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228" name="Shape 228"/>
        <p:cNvGrpSpPr/>
        <p:nvPr/>
      </p:nvGrpSpPr>
      <p:grpSpPr>
        <a:xfrm>
          <a:off x="0" y="0"/>
          <a:ext cx="0" cy="0"/>
          <a:chOff x="0" y="0"/>
          <a:chExt cx="0" cy="0"/>
        </a:xfrm>
      </p:grpSpPr>
      <p:sp>
        <p:nvSpPr>
          <p:cNvPr id="229" name="Google Shape;229;g2f9575f4371_0_2383"/>
          <p:cNvSpPr txBox="1"/>
          <p:nvPr>
            <p:ph type="title"/>
          </p:nvPr>
        </p:nvSpPr>
        <p:spPr>
          <a:xfrm>
            <a:off x="530685" y="255353"/>
            <a:ext cx="11130900" cy="656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900"/>
              <a:buNone/>
              <a:defRPr b="0" i="0" sz="4300">
                <a:solidFill>
                  <a:schemeClr val="accent1"/>
                </a:solidFill>
                <a:latin typeface="Arial"/>
                <a:ea typeface="Arial"/>
                <a:cs typeface="Arial"/>
                <a:sym typeface="Aria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30" name="Google Shape;230;g2f9575f4371_0_2383"/>
          <p:cNvSpPr/>
          <p:nvPr>
            <p:ph idx="2" type="pic"/>
          </p:nvPr>
        </p:nvSpPr>
        <p:spPr>
          <a:xfrm>
            <a:off x="6784512" y="1156009"/>
            <a:ext cx="4876800" cy="42033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accent1"/>
              </a:buClr>
              <a:buSzPts val="2400"/>
              <a:buFont typeface="Arial"/>
              <a:buNone/>
              <a:defRPr b="0" i="0" sz="2400" u="none" cap="none" strike="noStrike">
                <a:solidFill>
                  <a:schemeClr val="dk1"/>
                </a:solidFill>
                <a:latin typeface="Arial"/>
                <a:ea typeface="Arial"/>
                <a:cs typeface="Arial"/>
                <a:sym typeface="Arial"/>
              </a:defRPr>
            </a:lvl1pPr>
            <a:lvl2pPr lvl="1" marR="0" algn="l">
              <a:spcBef>
                <a:spcPts val="0"/>
              </a:spcBef>
              <a:spcAft>
                <a:spcPts val="0"/>
              </a:spcAft>
              <a:buSzPts val="1900"/>
              <a:buNone/>
              <a:defRPr b="0" i="0" sz="2400" u="none" cap="none" strike="noStrike">
                <a:latin typeface="Arial"/>
                <a:ea typeface="Arial"/>
                <a:cs typeface="Arial"/>
                <a:sym typeface="Arial"/>
              </a:defRPr>
            </a:lvl2pPr>
            <a:lvl3pPr lvl="2" marR="0" algn="l">
              <a:spcBef>
                <a:spcPts val="0"/>
              </a:spcBef>
              <a:spcAft>
                <a:spcPts val="0"/>
              </a:spcAft>
              <a:buSzPts val="1900"/>
              <a:buNone/>
              <a:defRPr b="0" i="0" sz="2400" u="none" cap="none" strike="noStrike">
                <a:latin typeface="Arial"/>
                <a:ea typeface="Arial"/>
                <a:cs typeface="Arial"/>
                <a:sym typeface="Arial"/>
              </a:defRPr>
            </a:lvl3pPr>
            <a:lvl4pPr lvl="3" marR="0" algn="l">
              <a:spcBef>
                <a:spcPts val="0"/>
              </a:spcBef>
              <a:spcAft>
                <a:spcPts val="0"/>
              </a:spcAft>
              <a:buSzPts val="1900"/>
              <a:buNone/>
              <a:defRPr b="0" i="0" sz="2400" u="none" cap="none" strike="noStrike">
                <a:latin typeface="Arial"/>
                <a:ea typeface="Arial"/>
                <a:cs typeface="Arial"/>
                <a:sym typeface="Arial"/>
              </a:defRPr>
            </a:lvl4pPr>
            <a:lvl5pPr lvl="4" marR="0" algn="l">
              <a:spcBef>
                <a:spcPts val="0"/>
              </a:spcBef>
              <a:spcAft>
                <a:spcPts val="0"/>
              </a:spcAft>
              <a:buSzPts val="1900"/>
              <a:buNone/>
              <a:defRPr b="0" i="0" sz="2400" u="none" cap="none" strike="noStrike">
                <a:latin typeface="Arial"/>
                <a:ea typeface="Arial"/>
                <a:cs typeface="Arial"/>
                <a:sym typeface="Arial"/>
              </a:defRPr>
            </a:lvl5pPr>
            <a:lvl6pPr lvl="5" marR="0" algn="l">
              <a:spcBef>
                <a:spcPts val="0"/>
              </a:spcBef>
              <a:spcAft>
                <a:spcPts val="0"/>
              </a:spcAft>
              <a:buSzPts val="1900"/>
              <a:buNone/>
              <a:defRPr b="0" i="0" sz="2400" u="none" cap="none" strike="noStrike">
                <a:latin typeface="Arial"/>
                <a:ea typeface="Arial"/>
                <a:cs typeface="Arial"/>
                <a:sym typeface="Arial"/>
              </a:defRPr>
            </a:lvl6pPr>
            <a:lvl7pPr lvl="6" marR="0" algn="l">
              <a:spcBef>
                <a:spcPts val="0"/>
              </a:spcBef>
              <a:spcAft>
                <a:spcPts val="0"/>
              </a:spcAft>
              <a:buSzPts val="1900"/>
              <a:buNone/>
              <a:defRPr b="0" i="0" sz="2400" u="none" cap="none" strike="noStrike">
                <a:latin typeface="Arial"/>
                <a:ea typeface="Arial"/>
                <a:cs typeface="Arial"/>
                <a:sym typeface="Arial"/>
              </a:defRPr>
            </a:lvl7pPr>
            <a:lvl8pPr lvl="7" marR="0" algn="l">
              <a:spcBef>
                <a:spcPts val="0"/>
              </a:spcBef>
              <a:spcAft>
                <a:spcPts val="0"/>
              </a:spcAft>
              <a:buSzPts val="1900"/>
              <a:buNone/>
              <a:defRPr b="0" i="0" sz="2400" u="none" cap="none" strike="noStrike">
                <a:latin typeface="Arial"/>
                <a:ea typeface="Arial"/>
                <a:cs typeface="Arial"/>
                <a:sym typeface="Arial"/>
              </a:defRPr>
            </a:lvl8pPr>
            <a:lvl9pPr lvl="8" marR="0" algn="l">
              <a:spcBef>
                <a:spcPts val="0"/>
              </a:spcBef>
              <a:spcAft>
                <a:spcPts val="0"/>
              </a:spcAft>
              <a:buSzPts val="1900"/>
              <a:buNone/>
              <a:defRPr b="0" i="0" sz="2400" u="none" cap="none" strike="noStrike">
                <a:latin typeface="Arial"/>
                <a:ea typeface="Arial"/>
                <a:cs typeface="Arial"/>
                <a:sym typeface="Arial"/>
              </a:defRPr>
            </a:lvl9pPr>
          </a:lstStyle>
          <a:p/>
        </p:txBody>
      </p:sp>
      <p:sp>
        <p:nvSpPr>
          <p:cNvPr id="231" name="Google Shape;231;g2f9575f4371_0_2383"/>
          <p:cNvSpPr txBox="1"/>
          <p:nvPr>
            <p:ph idx="1" type="body"/>
          </p:nvPr>
        </p:nvSpPr>
        <p:spPr>
          <a:xfrm>
            <a:off x="548965" y="1156009"/>
            <a:ext cx="5953500" cy="4876800"/>
          </a:xfrm>
          <a:prstGeom prst="rect">
            <a:avLst/>
          </a:prstGeom>
          <a:noFill/>
          <a:ln>
            <a:noFill/>
          </a:ln>
        </p:spPr>
        <p:txBody>
          <a:bodyPr anchorCtr="0" anchor="t" bIns="0" lIns="0" spcFirstLastPara="1" rIns="0" wrap="square" tIns="0">
            <a:noAutofit/>
          </a:bodyPr>
          <a:lstStyle>
            <a:lvl1pPr indent="-400050" lvl="0" marL="457200" algn="l">
              <a:spcBef>
                <a:spcPts val="800"/>
              </a:spcBef>
              <a:spcAft>
                <a:spcPts val="0"/>
              </a:spcAft>
              <a:buSzPts val="2700"/>
              <a:buFont typeface="Arial"/>
              <a:buChar char="•"/>
              <a:defRPr sz="2700">
                <a:latin typeface="Arial"/>
                <a:ea typeface="Arial"/>
                <a:cs typeface="Arial"/>
                <a:sym typeface="Arial"/>
              </a:defRPr>
            </a:lvl1pPr>
            <a:lvl2pPr indent="-349250" lvl="1" marL="914400" algn="l">
              <a:spcBef>
                <a:spcPts val="800"/>
              </a:spcBef>
              <a:spcAft>
                <a:spcPts val="0"/>
              </a:spcAft>
              <a:buClr>
                <a:schemeClr val="accent1"/>
              </a:buClr>
              <a:buSzPts val="1900"/>
              <a:buFont typeface="Courier New"/>
              <a:buChar char="o"/>
              <a:defRPr sz="2400">
                <a:latin typeface="Arial"/>
                <a:ea typeface="Arial"/>
                <a:cs typeface="Arial"/>
                <a:sym typeface="Arial"/>
              </a:defRPr>
            </a:lvl2pPr>
            <a:lvl3pPr indent="-361950" lvl="2" marL="1371600" algn="l">
              <a:spcBef>
                <a:spcPts val="800"/>
              </a:spcBef>
              <a:spcAft>
                <a:spcPts val="0"/>
              </a:spcAft>
              <a:buClr>
                <a:schemeClr val="accent1"/>
              </a:buClr>
              <a:buSzPts val="2100"/>
              <a:buFont typeface="Arial"/>
              <a:buChar char="•"/>
              <a:defRPr sz="2100">
                <a:latin typeface="Arial"/>
                <a:ea typeface="Arial"/>
                <a:cs typeface="Arial"/>
                <a:sym typeface="Arial"/>
              </a:defRPr>
            </a:lvl3pPr>
            <a:lvl4pPr indent="-349250" lvl="3" marL="1828800" algn="l">
              <a:spcBef>
                <a:spcPts val="800"/>
              </a:spcBef>
              <a:spcAft>
                <a:spcPts val="0"/>
              </a:spcAft>
              <a:buClr>
                <a:schemeClr val="accent1"/>
              </a:buClr>
              <a:buSzPts val="1900"/>
              <a:buFont typeface="Arial"/>
              <a:buChar char="•"/>
              <a:defRPr sz="1900">
                <a:latin typeface="Arial"/>
                <a:ea typeface="Arial"/>
                <a:cs typeface="Arial"/>
                <a:sym typeface="Arial"/>
              </a:defRPr>
            </a:lvl4pPr>
            <a:lvl5pPr indent="-349250" lvl="4" marL="2286000" algn="l">
              <a:spcBef>
                <a:spcPts val="800"/>
              </a:spcBef>
              <a:spcAft>
                <a:spcPts val="0"/>
              </a:spcAft>
              <a:buClr>
                <a:schemeClr val="accent1"/>
              </a:buClr>
              <a:buSzPts val="1900"/>
              <a:buFont typeface="Arial"/>
              <a:buChar char="•"/>
              <a:defRPr sz="1900">
                <a:latin typeface="Arial"/>
                <a:ea typeface="Arial"/>
                <a:cs typeface="Arial"/>
                <a:sym typeface="Arial"/>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
        <p:nvSpPr>
          <p:cNvPr id="232" name="Google Shape;232;g2f9575f4371_0_2383"/>
          <p:cNvSpPr txBox="1"/>
          <p:nvPr>
            <p:ph idx="3" type="body"/>
          </p:nvPr>
        </p:nvSpPr>
        <p:spPr>
          <a:xfrm>
            <a:off x="6784512" y="5461000"/>
            <a:ext cx="4673700" cy="572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sz="1300"/>
            </a:lvl1pPr>
            <a:lvl2pPr indent="-228600" lvl="1" marL="914400" algn="l">
              <a:spcBef>
                <a:spcPts val="0"/>
              </a:spcBef>
              <a:spcAft>
                <a:spcPts val="0"/>
              </a:spcAft>
              <a:buSzPts val="1900"/>
              <a:buNone/>
              <a:defRPr/>
            </a:lvl2pPr>
            <a:lvl3pPr indent="-228600" lvl="2" marL="1371600" algn="l">
              <a:spcBef>
                <a:spcPts val="0"/>
              </a:spcBef>
              <a:spcAft>
                <a:spcPts val="0"/>
              </a:spcAft>
              <a:buSzPts val="1900"/>
              <a:buNone/>
              <a:defRPr/>
            </a:lvl3pPr>
            <a:lvl4pPr indent="-228600" lvl="3" marL="1828800" algn="l">
              <a:spcBef>
                <a:spcPts val="0"/>
              </a:spcBef>
              <a:spcAft>
                <a:spcPts val="0"/>
              </a:spcAft>
              <a:buSzPts val="1900"/>
              <a:buNone/>
              <a:defRPr/>
            </a:lvl4pPr>
            <a:lvl5pPr indent="-228600" lvl="4" marL="2286000" algn="l">
              <a:spcBef>
                <a:spcPts val="0"/>
              </a:spcBef>
              <a:spcAft>
                <a:spcPts val="0"/>
              </a:spcAft>
              <a:buSzPts val="1900"/>
              <a:buNone/>
              <a:defRPr/>
            </a:lvl5pPr>
            <a:lvl6pPr indent="-228600" lvl="5" marL="2743200" algn="l">
              <a:spcBef>
                <a:spcPts val="0"/>
              </a:spcBef>
              <a:spcAft>
                <a:spcPts val="0"/>
              </a:spcAft>
              <a:buSzPts val="1900"/>
              <a:buNone/>
              <a:defRPr/>
            </a:lvl6pPr>
            <a:lvl7pPr indent="-228600" lvl="6" marL="3200400" algn="l">
              <a:spcBef>
                <a:spcPts val="0"/>
              </a:spcBef>
              <a:spcAft>
                <a:spcPts val="0"/>
              </a:spcAft>
              <a:buSzPts val="1900"/>
              <a:buNone/>
              <a:defRPr/>
            </a:lvl7pPr>
            <a:lvl8pPr indent="-228600" lvl="7" marL="3657600" algn="l">
              <a:spcBef>
                <a:spcPts val="0"/>
              </a:spcBef>
              <a:spcAft>
                <a:spcPts val="0"/>
              </a:spcAft>
              <a:buSzPts val="1900"/>
              <a:buNone/>
              <a:defRPr/>
            </a:lvl8pPr>
            <a:lvl9pPr indent="-228600" lvl="8" marL="4114800" algn="l">
              <a:spcBef>
                <a:spcPts val="0"/>
              </a:spcBef>
              <a:spcAft>
                <a:spcPts val="0"/>
              </a:spcAft>
              <a:buSzPts val="19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3" name="Shape 233"/>
        <p:cNvGrpSpPr/>
        <p:nvPr/>
      </p:nvGrpSpPr>
      <p:grpSpPr>
        <a:xfrm>
          <a:off x="0" y="0"/>
          <a:ext cx="0" cy="0"/>
          <a:chOff x="0" y="0"/>
          <a:chExt cx="0" cy="0"/>
        </a:xfrm>
      </p:grpSpPr>
      <p:sp>
        <p:nvSpPr>
          <p:cNvPr id="234" name="Google Shape;234;g2f9575f4371_0_2388"/>
          <p:cNvSpPr txBox="1"/>
          <p:nvPr>
            <p:ph idx="1" type="body"/>
          </p:nvPr>
        </p:nvSpPr>
        <p:spPr>
          <a:xfrm>
            <a:off x="415600" y="1118533"/>
            <a:ext cx="5333100" cy="4973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5" name="Google Shape;235;g2f9575f4371_0_2388"/>
          <p:cNvSpPr txBox="1"/>
          <p:nvPr>
            <p:ph idx="2" type="body"/>
          </p:nvPr>
        </p:nvSpPr>
        <p:spPr>
          <a:xfrm>
            <a:off x="6443200" y="1118633"/>
            <a:ext cx="5333100" cy="4973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6" name="Google Shape;236;g2f9575f4371_0_2388"/>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7" name="Google Shape;237;g2f9575f4371_0_2388"/>
          <p:cNvSpPr/>
          <p:nvPr/>
        </p:nvSpPr>
        <p:spPr>
          <a:xfrm>
            <a:off x="0" y="0"/>
            <a:ext cx="12192000" cy="95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descr="bignersclogo.png" id="238" name="Google Shape;238;g2f9575f4371_0_2388"/>
          <p:cNvPicPr preferRelativeResize="0"/>
          <p:nvPr/>
        </p:nvPicPr>
        <p:blipFill rotWithShape="1">
          <a:blip r:embed="rId2">
            <a:alphaModFix/>
          </a:blip>
          <a:srcRect b="0" l="0" r="0" t="0"/>
          <a:stretch/>
        </p:blipFill>
        <p:spPr>
          <a:xfrm>
            <a:off x="10065667" y="113533"/>
            <a:ext cx="2037703" cy="703233"/>
          </a:xfrm>
          <a:prstGeom prst="rect">
            <a:avLst/>
          </a:prstGeom>
          <a:noFill/>
          <a:ln>
            <a:noFill/>
          </a:ln>
        </p:spPr>
      </p:pic>
      <p:sp>
        <p:nvSpPr>
          <p:cNvPr id="239" name="Google Shape;239;g2f9575f4371_0_2388"/>
          <p:cNvSpPr txBox="1"/>
          <p:nvPr>
            <p:ph type="title"/>
          </p:nvPr>
        </p:nvSpPr>
        <p:spPr>
          <a:xfrm>
            <a:off x="415600" y="85367"/>
            <a:ext cx="9650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sz="3200">
                <a:solidFill>
                  <a:srgbClr val="FFFFFF"/>
                </a:solidFill>
              </a:defRPr>
            </a:lvl1pPr>
            <a:lvl2pPr lvl="1" algn="l">
              <a:lnSpc>
                <a:spcPct val="100000"/>
              </a:lnSpc>
              <a:spcBef>
                <a:spcPts val="0"/>
              </a:spcBef>
              <a:spcAft>
                <a:spcPts val="0"/>
              </a:spcAft>
              <a:buClr>
                <a:srgbClr val="FFFFFF"/>
              </a:buClr>
              <a:buSzPts val="3700"/>
              <a:buNone/>
              <a:defRPr>
                <a:solidFill>
                  <a:srgbClr val="FFFFFF"/>
                </a:solidFill>
              </a:defRPr>
            </a:lvl2pPr>
            <a:lvl3pPr lvl="2" algn="l">
              <a:lnSpc>
                <a:spcPct val="100000"/>
              </a:lnSpc>
              <a:spcBef>
                <a:spcPts val="0"/>
              </a:spcBef>
              <a:spcAft>
                <a:spcPts val="0"/>
              </a:spcAft>
              <a:buClr>
                <a:srgbClr val="FFFFFF"/>
              </a:buClr>
              <a:buSzPts val="3700"/>
              <a:buNone/>
              <a:defRPr>
                <a:solidFill>
                  <a:srgbClr val="FFFFFF"/>
                </a:solidFill>
              </a:defRPr>
            </a:lvl3pPr>
            <a:lvl4pPr lvl="3" algn="l">
              <a:lnSpc>
                <a:spcPct val="100000"/>
              </a:lnSpc>
              <a:spcBef>
                <a:spcPts val="0"/>
              </a:spcBef>
              <a:spcAft>
                <a:spcPts val="0"/>
              </a:spcAft>
              <a:buClr>
                <a:srgbClr val="FFFFFF"/>
              </a:buClr>
              <a:buSzPts val="3700"/>
              <a:buNone/>
              <a:defRPr>
                <a:solidFill>
                  <a:srgbClr val="FFFFFF"/>
                </a:solidFill>
              </a:defRPr>
            </a:lvl4pPr>
            <a:lvl5pPr lvl="4" algn="l">
              <a:lnSpc>
                <a:spcPct val="100000"/>
              </a:lnSpc>
              <a:spcBef>
                <a:spcPts val="0"/>
              </a:spcBef>
              <a:spcAft>
                <a:spcPts val="0"/>
              </a:spcAft>
              <a:buClr>
                <a:srgbClr val="FFFFFF"/>
              </a:buClr>
              <a:buSzPts val="3700"/>
              <a:buNone/>
              <a:defRPr>
                <a:solidFill>
                  <a:srgbClr val="FFFFFF"/>
                </a:solidFill>
              </a:defRPr>
            </a:lvl5pPr>
            <a:lvl6pPr lvl="5" algn="l">
              <a:lnSpc>
                <a:spcPct val="100000"/>
              </a:lnSpc>
              <a:spcBef>
                <a:spcPts val="0"/>
              </a:spcBef>
              <a:spcAft>
                <a:spcPts val="0"/>
              </a:spcAft>
              <a:buClr>
                <a:srgbClr val="FFFFFF"/>
              </a:buClr>
              <a:buSzPts val="3700"/>
              <a:buNone/>
              <a:defRPr>
                <a:solidFill>
                  <a:srgbClr val="FFFFFF"/>
                </a:solidFill>
              </a:defRPr>
            </a:lvl6pPr>
            <a:lvl7pPr lvl="6" algn="l">
              <a:lnSpc>
                <a:spcPct val="100000"/>
              </a:lnSpc>
              <a:spcBef>
                <a:spcPts val="0"/>
              </a:spcBef>
              <a:spcAft>
                <a:spcPts val="0"/>
              </a:spcAft>
              <a:buClr>
                <a:srgbClr val="FFFFFF"/>
              </a:buClr>
              <a:buSzPts val="3700"/>
              <a:buNone/>
              <a:defRPr>
                <a:solidFill>
                  <a:srgbClr val="FFFFFF"/>
                </a:solidFill>
              </a:defRPr>
            </a:lvl7pPr>
            <a:lvl8pPr lvl="7" algn="l">
              <a:lnSpc>
                <a:spcPct val="100000"/>
              </a:lnSpc>
              <a:spcBef>
                <a:spcPts val="0"/>
              </a:spcBef>
              <a:spcAft>
                <a:spcPts val="0"/>
              </a:spcAft>
              <a:buClr>
                <a:srgbClr val="FFFFFF"/>
              </a:buClr>
              <a:buSzPts val="3700"/>
              <a:buNone/>
              <a:defRPr>
                <a:solidFill>
                  <a:srgbClr val="FFFFFF"/>
                </a:solidFill>
              </a:defRPr>
            </a:lvl8pPr>
            <a:lvl9pPr lvl="8" algn="l">
              <a:lnSpc>
                <a:spcPct val="100000"/>
              </a:lnSpc>
              <a:spcBef>
                <a:spcPts val="0"/>
              </a:spcBef>
              <a:spcAft>
                <a:spcPts val="0"/>
              </a:spcAft>
              <a:buClr>
                <a:srgbClr val="FFFFFF"/>
              </a:buClr>
              <a:buSzPts val="3700"/>
              <a:buNone/>
              <a:defRPr>
                <a:solidFill>
                  <a:srgbClr val="FFFFFF"/>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0" name="Shape 240"/>
        <p:cNvGrpSpPr/>
        <p:nvPr/>
      </p:nvGrpSpPr>
      <p:grpSpPr>
        <a:xfrm>
          <a:off x="0" y="0"/>
          <a:ext cx="0" cy="0"/>
          <a:chOff x="0" y="0"/>
          <a:chExt cx="0" cy="0"/>
        </a:xfrm>
      </p:grpSpPr>
      <p:sp>
        <p:nvSpPr>
          <p:cNvPr id="241" name="Google Shape;241;g2f9575f4371_0_2395"/>
          <p:cNvSpPr/>
          <p:nvPr/>
        </p:nvSpPr>
        <p:spPr>
          <a:xfrm>
            <a:off x="0" y="0"/>
            <a:ext cx="12192000" cy="95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2" name="Google Shape;242;g2f9575f4371_0_2395"/>
          <p:cNvSpPr txBox="1"/>
          <p:nvPr>
            <p:ph type="title"/>
          </p:nvPr>
        </p:nvSpPr>
        <p:spPr>
          <a:xfrm>
            <a:off x="212400" y="85367"/>
            <a:ext cx="11748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FFFF"/>
              </a:buClr>
              <a:buSzPts val="3700"/>
              <a:buNone/>
              <a:defRPr sz="3200">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3" name="Google Shape;243;g2f9575f4371_0_2395"/>
          <p:cNvSpPr txBox="1"/>
          <p:nvPr>
            <p:ph idx="1" type="body"/>
          </p:nvPr>
        </p:nvSpPr>
        <p:spPr>
          <a:xfrm>
            <a:off x="415600" y="1101967"/>
            <a:ext cx="11360700" cy="4989900"/>
          </a:xfrm>
          <a:prstGeom prst="rect">
            <a:avLst/>
          </a:prstGeom>
          <a:noFill/>
          <a:ln>
            <a:noFill/>
          </a:ln>
        </p:spPr>
        <p:txBody>
          <a:bodyPr anchorCtr="0" anchor="t" bIns="121900" lIns="121900" spcFirstLastPara="1" rIns="121900" wrap="square" tIns="121900">
            <a:noAutofit/>
          </a:bodyPr>
          <a:lstStyle>
            <a:lvl1pPr indent="-431800" lvl="0" marL="457200" algn="l">
              <a:lnSpc>
                <a:spcPct val="120000"/>
              </a:lnSpc>
              <a:spcBef>
                <a:spcPts val="0"/>
              </a:spcBef>
              <a:spcAft>
                <a:spcPts val="0"/>
              </a:spcAft>
              <a:buSzPts val="3200"/>
              <a:buChar char="●"/>
              <a:defRPr sz="2700"/>
            </a:lvl1pPr>
            <a:lvl2pPr indent="-381000" lvl="1" marL="914400" algn="l">
              <a:lnSpc>
                <a:spcPct val="120000"/>
              </a:lnSpc>
              <a:spcBef>
                <a:spcPts val="300"/>
              </a:spcBef>
              <a:spcAft>
                <a:spcPts val="0"/>
              </a:spcAft>
              <a:buSzPts val="2400"/>
              <a:buChar char="○"/>
              <a:defRPr sz="2100"/>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44" name="Google Shape;244;g2f9575f4371_0_239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1">
  <p:cSld name="Divider-1">
    <p:spTree>
      <p:nvGrpSpPr>
        <p:cNvPr id="251" name="Shape 251"/>
        <p:cNvGrpSpPr/>
        <p:nvPr/>
      </p:nvGrpSpPr>
      <p:grpSpPr>
        <a:xfrm>
          <a:off x="0" y="0"/>
          <a:ext cx="0" cy="0"/>
          <a:chOff x="0" y="0"/>
          <a:chExt cx="0" cy="0"/>
        </a:xfrm>
      </p:grpSpPr>
      <p:pic>
        <p:nvPicPr>
          <p:cNvPr id="252" name="Google Shape;252;g2f9575f4371_0_2406"/>
          <p:cNvPicPr preferRelativeResize="0"/>
          <p:nvPr/>
        </p:nvPicPr>
        <p:blipFill rotWithShape="1">
          <a:blip r:embed="rId2">
            <a:alphaModFix/>
          </a:blip>
          <a:srcRect b="0" l="0" r="0" t="0"/>
          <a:stretch/>
        </p:blipFill>
        <p:spPr>
          <a:xfrm>
            <a:off x="0" y="-477240"/>
            <a:ext cx="12213940" cy="2462894"/>
          </a:xfrm>
          <a:prstGeom prst="rect">
            <a:avLst/>
          </a:prstGeom>
          <a:noFill/>
          <a:ln>
            <a:noFill/>
          </a:ln>
        </p:spPr>
      </p:pic>
      <p:sp>
        <p:nvSpPr>
          <p:cNvPr id="253" name="Google Shape;253;g2f9575f4371_0_2406"/>
          <p:cNvSpPr/>
          <p:nvPr/>
        </p:nvSpPr>
        <p:spPr>
          <a:xfrm>
            <a:off x="0" y="1985653"/>
            <a:ext cx="12192000" cy="122400"/>
          </a:xfrm>
          <a:prstGeom prst="rect">
            <a:avLst/>
          </a:pr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54" name="Google Shape;254;g2f9575f4371_0_2406"/>
          <p:cNvSpPr txBox="1"/>
          <p:nvPr>
            <p:ph type="title"/>
          </p:nvPr>
        </p:nvSpPr>
        <p:spPr>
          <a:xfrm>
            <a:off x="937088" y="3327400"/>
            <a:ext cx="10543500" cy="656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lt1"/>
              </a:buClr>
              <a:buSzPts val="4300"/>
              <a:buFont typeface="Arial"/>
              <a:buNone/>
              <a:defRPr b="0" i="0" sz="4300" u="none" cap="none" strike="noStrike">
                <a:solidFill>
                  <a:schemeClr val="lt1"/>
                </a:solidFill>
                <a:latin typeface="Arial"/>
                <a:ea typeface="Arial"/>
                <a:cs typeface="Arial"/>
                <a:sym typeface="Arial"/>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10"/>
          <p:cNvSpPr txBox="1"/>
          <p:nvPr>
            <p:ph type="title"/>
          </p:nvPr>
        </p:nvSpPr>
        <p:spPr>
          <a:xfrm>
            <a:off x="685800" y="762000"/>
            <a:ext cx="10820400" cy="129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0"/>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8" name="Google Shape;38;p10"/>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9" name="Google Shape;39;p10"/>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0" name="Google Shape;40;p10"/>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41" name="Google Shape;41;p10"/>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2">
  <p:cSld name="Divider-2">
    <p:spTree>
      <p:nvGrpSpPr>
        <p:cNvPr id="255" name="Shape 255"/>
        <p:cNvGrpSpPr/>
        <p:nvPr/>
      </p:nvGrpSpPr>
      <p:grpSpPr>
        <a:xfrm>
          <a:off x="0" y="0"/>
          <a:ext cx="0" cy="0"/>
          <a:chOff x="0" y="0"/>
          <a:chExt cx="0" cy="0"/>
        </a:xfrm>
      </p:grpSpPr>
      <p:pic>
        <p:nvPicPr>
          <p:cNvPr id="256" name="Google Shape;256;g2f9575f4371_0_2410"/>
          <p:cNvPicPr preferRelativeResize="0"/>
          <p:nvPr/>
        </p:nvPicPr>
        <p:blipFill rotWithShape="1">
          <a:blip r:embed="rId2">
            <a:alphaModFix/>
          </a:blip>
          <a:srcRect b="1904" l="0" r="179" t="1904"/>
          <a:stretch/>
        </p:blipFill>
        <p:spPr>
          <a:xfrm>
            <a:off x="0" y="3653147"/>
            <a:ext cx="12191999" cy="2462894"/>
          </a:xfrm>
          <a:prstGeom prst="rect">
            <a:avLst/>
          </a:prstGeom>
          <a:noFill/>
          <a:ln>
            <a:noFill/>
          </a:ln>
        </p:spPr>
      </p:pic>
      <p:sp>
        <p:nvSpPr>
          <p:cNvPr id="257" name="Google Shape;257;g2f9575f4371_0_2410"/>
          <p:cNvSpPr/>
          <p:nvPr/>
        </p:nvSpPr>
        <p:spPr>
          <a:xfrm>
            <a:off x="0" y="3530600"/>
            <a:ext cx="12192000" cy="122400"/>
          </a:xfrm>
          <a:prstGeom prst="rect">
            <a:avLst/>
          </a:pr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58" name="Google Shape;258;g2f9575f4371_0_2410"/>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lt1"/>
              </a:buClr>
              <a:buSzPts val="4300"/>
              <a:buFont typeface="Arial"/>
              <a:buNone/>
              <a:defRPr b="0" i="0" sz="4300" u="none" cap="none" strike="noStrike">
                <a:solidFill>
                  <a:schemeClr val="lt1"/>
                </a:solidFill>
                <a:latin typeface="Arial"/>
                <a:ea typeface="Arial"/>
                <a:cs typeface="Arial"/>
                <a:sym typeface="Arial"/>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64" name="Shape 264"/>
        <p:cNvGrpSpPr/>
        <p:nvPr/>
      </p:nvGrpSpPr>
      <p:grpSpPr>
        <a:xfrm>
          <a:off x="0" y="0"/>
          <a:ext cx="0" cy="0"/>
          <a:chOff x="0" y="0"/>
          <a:chExt cx="0" cy="0"/>
        </a:xfrm>
      </p:grpSpPr>
      <p:sp>
        <p:nvSpPr>
          <p:cNvPr id="265" name="Google Shape;265;g313e08d68ce_0_467"/>
          <p:cNvSpPr txBox="1"/>
          <p:nvPr>
            <p:ph type="ctrTitle"/>
          </p:nvPr>
        </p:nvSpPr>
        <p:spPr>
          <a:xfrm>
            <a:off x="1371600" y="950998"/>
            <a:ext cx="9448800" cy="1825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g313e08d68ce_0_467"/>
          <p:cNvSpPr txBox="1"/>
          <p:nvPr>
            <p:ph idx="1" type="subTitle"/>
          </p:nvPr>
        </p:nvSpPr>
        <p:spPr>
          <a:xfrm>
            <a:off x="1371600" y="2779794"/>
            <a:ext cx="9448800" cy="1446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id="267" name="Google Shape;267;g313e08d68ce_0_467"/>
          <p:cNvPicPr preferRelativeResize="0"/>
          <p:nvPr/>
        </p:nvPicPr>
        <p:blipFill rotWithShape="1">
          <a:blip r:embed="rId3">
            <a:alphaModFix/>
          </a:blip>
          <a:srcRect b="0" l="0" r="0" t="0"/>
          <a:stretch/>
        </p:blipFill>
        <p:spPr>
          <a:xfrm>
            <a:off x="7590593" y="4305300"/>
            <a:ext cx="3824064" cy="160170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268" name="Shape 268"/>
        <p:cNvGrpSpPr/>
        <p:nvPr/>
      </p:nvGrpSpPr>
      <p:grpSpPr>
        <a:xfrm>
          <a:off x="0" y="0"/>
          <a:ext cx="0" cy="0"/>
          <a:chOff x="0" y="0"/>
          <a:chExt cx="0" cy="0"/>
        </a:xfrm>
      </p:grpSpPr>
      <p:sp>
        <p:nvSpPr>
          <p:cNvPr id="269" name="Google Shape;269;g313e08d68ce_0_471"/>
          <p:cNvSpPr txBox="1"/>
          <p:nvPr>
            <p:ph type="title"/>
          </p:nvPr>
        </p:nvSpPr>
        <p:spPr>
          <a:xfrm>
            <a:off x="685801" y="391390"/>
            <a:ext cx="10820400" cy="999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g313e08d68ce_0_471"/>
          <p:cNvSpPr txBox="1"/>
          <p:nvPr>
            <p:ph idx="1" type="body"/>
          </p:nvPr>
        </p:nvSpPr>
        <p:spPr>
          <a:xfrm>
            <a:off x="685801" y="1475509"/>
            <a:ext cx="10820400" cy="4315800"/>
          </a:xfrm>
          <a:prstGeom prst="rect">
            <a:avLst/>
          </a:prstGeom>
          <a:noFill/>
          <a:ln>
            <a:noFill/>
          </a:ln>
        </p:spPr>
        <p:txBody>
          <a:bodyPr anchorCtr="0" anchor="ctr" bIns="45700" lIns="91425" spcFirstLastPara="1" rIns="91425" wrap="square" tIns="45700">
            <a:normAutofit/>
          </a:bodyPr>
          <a:lstStyle>
            <a:lvl1pPr indent="-381000" lvl="0" marL="457200" algn="l">
              <a:lnSpc>
                <a:spcPct val="100000"/>
              </a:lnSpc>
              <a:spcBef>
                <a:spcPts val="0"/>
              </a:spcBef>
              <a:spcAft>
                <a:spcPts val="0"/>
              </a:spcAft>
              <a:buSzPts val="2400"/>
              <a:buChar char="•"/>
              <a:defRPr sz="2400">
                <a:latin typeface="Arial"/>
                <a:ea typeface="Arial"/>
                <a:cs typeface="Arial"/>
                <a:sym typeface="Arial"/>
              </a:defRPr>
            </a:lvl1pPr>
            <a:lvl2pPr indent="-355600" lvl="1" marL="914400" algn="l">
              <a:lnSpc>
                <a:spcPct val="100000"/>
              </a:lnSpc>
              <a:spcBef>
                <a:spcPts val="1000"/>
              </a:spcBef>
              <a:spcAft>
                <a:spcPts val="0"/>
              </a:spcAft>
              <a:buSzPts val="2000"/>
              <a:buChar char="•"/>
              <a:defRPr sz="2000">
                <a:latin typeface="Arial"/>
                <a:ea typeface="Arial"/>
                <a:cs typeface="Arial"/>
                <a:sym typeface="Arial"/>
              </a:defRPr>
            </a:lvl2pPr>
            <a:lvl3pPr indent="-330200" lvl="2" marL="1371600" algn="l">
              <a:lnSpc>
                <a:spcPct val="100000"/>
              </a:lnSpc>
              <a:spcBef>
                <a:spcPts val="1000"/>
              </a:spcBef>
              <a:spcAft>
                <a:spcPts val="0"/>
              </a:spcAft>
              <a:buSzPts val="1600"/>
              <a:buChar char="•"/>
              <a:defRPr sz="1600">
                <a:latin typeface="Arial"/>
                <a:ea typeface="Arial"/>
                <a:cs typeface="Arial"/>
                <a:sym typeface="Arial"/>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271" name="Google Shape;271;g313e08d68ce_0_471"/>
          <p:cNvSpPr txBox="1"/>
          <p:nvPr>
            <p:ph idx="10" type="dt"/>
          </p:nvPr>
        </p:nvSpPr>
        <p:spPr>
          <a:xfrm>
            <a:off x="685801" y="6425866"/>
            <a:ext cx="1600200" cy="3228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2" name="Google Shape;272;g313e08d68ce_0_471"/>
          <p:cNvSpPr txBox="1"/>
          <p:nvPr>
            <p:ph idx="12" type="sldNum"/>
          </p:nvPr>
        </p:nvSpPr>
        <p:spPr>
          <a:xfrm>
            <a:off x="10955032" y="6425866"/>
            <a:ext cx="551100" cy="322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273" name="Shape 273"/>
        <p:cNvGrpSpPr/>
        <p:nvPr/>
      </p:nvGrpSpPr>
      <p:grpSpPr>
        <a:xfrm>
          <a:off x="0" y="0"/>
          <a:ext cx="0" cy="0"/>
          <a:chOff x="0" y="0"/>
          <a:chExt cx="0" cy="0"/>
        </a:xfrm>
      </p:grpSpPr>
      <p:sp>
        <p:nvSpPr>
          <p:cNvPr id="274" name="Google Shape;274;g313e08d68ce_0_476"/>
          <p:cNvSpPr txBox="1"/>
          <p:nvPr>
            <p:ph idx="1" type="body"/>
          </p:nvPr>
        </p:nvSpPr>
        <p:spPr>
          <a:xfrm>
            <a:off x="685800" y="2163336"/>
            <a:ext cx="10820400" cy="405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275" name="Google Shape;275;g313e08d68ce_0_476"/>
          <p:cNvPicPr preferRelativeResize="0"/>
          <p:nvPr/>
        </p:nvPicPr>
        <p:blipFill rotWithShape="1">
          <a:blip r:embed="rId3">
            <a:alphaModFix/>
          </a:blip>
          <a:srcRect b="0" l="0" r="0" t="0"/>
          <a:stretch/>
        </p:blipFill>
        <p:spPr>
          <a:xfrm>
            <a:off x="11644222" y="6400800"/>
            <a:ext cx="254048" cy="262113"/>
          </a:xfrm>
          <a:prstGeom prst="rect">
            <a:avLst/>
          </a:prstGeom>
          <a:noFill/>
          <a:ln>
            <a:noFill/>
          </a:ln>
        </p:spPr>
      </p:pic>
      <p:sp>
        <p:nvSpPr>
          <p:cNvPr id="276" name="Google Shape;276;g313e08d68ce_0_476"/>
          <p:cNvSpPr txBox="1"/>
          <p:nvPr>
            <p:ph type="title"/>
          </p:nvPr>
        </p:nvSpPr>
        <p:spPr>
          <a:xfrm>
            <a:off x="685800" y="764373"/>
            <a:ext cx="10820400" cy="129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277" name="Shape 277"/>
        <p:cNvGrpSpPr/>
        <p:nvPr/>
      </p:nvGrpSpPr>
      <p:grpSpPr>
        <a:xfrm>
          <a:off x="0" y="0"/>
          <a:ext cx="0" cy="0"/>
          <a:chOff x="0" y="0"/>
          <a:chExt cx="0" cy="0"/>
        </a:xfrm>
      </p:grpSpPr>
      <p:sp>
        <p:nvSpPr>
          <p:cNvPr id="278" name="Google Shape;278;g313e08d68ce_0_480"/>
          <p:cNvSpPr txBox="1"/>
          <p:nvPr>
            <p:ph type="title"/>
          </p:nvPr>
        </p:nvSpPr>
        <p:spPr>
          <a:xfrm>
            <a:off x="1024467" y="1579558"/>
            <a:ext cx="10151400" cy="26046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313e08d68ce_0_480"/>
          <p:cNvSpPr txBox="1"/>
          <p:nvPr>
            <p:ph idx="1" type="body"/>
          </p:nvPr>
        </p:nvSpPr>
        <p:spPr>
          <a:xfrm>
            <a:off x="1024467" y="4363970"/>
            <a:ext cx="10151400" cy="6798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280" name="Google Shape;280;g313e08d68ce_0_480"/>
          <p:cNvSpPr txBox="1"/>
          <p:nvPr/>
        </p:nvSpPr>
        <p:spPr>
          <a:xfrm>
            <a:off x="5583509" y="933450"/>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281" name="Google Shape;281;g313e08d68ce_0_480"/>
          <p:cNvSpPr txBox="1"/>
          <p:nvPr/>
        </p:nvSpPr>
        <p:spPr>
          <a:xfrm>
            <a:off x="5583509" y="5816024"/>
            <a:ext cx="609600" cy="58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pic>
        <p:nvPicPr>
          <p:cNvPr id="282" name="Google Shape;282;g313e08d68ce_0_480"/>
          <p:cNvPicPr preferRelativeResize="0"/>
          <p:nvPr/>
        </p:nvPicPr>
        <p:blipFill rotWithShape="1">
          <a:blip r:embed="rId3">
            <a:alphaModFix/>
          </a:blip>
          <a:srcRect b="0" l="0" r="0" t="0"/>
          <a:stretch/>
        </p:blipFill>
        <p:spPr>
          <a:xfrm>
            <a:off x="11644222" y="6400800"/>
            <a:ext cx="254048" cy="262113"/>
          </a:xfrm>
          <a:prstGeom prst="rect">
            <a:avLst/>
          </a:prstGeom>
          <a:noFill/>
          <a:ln>
            <a:noFill/>
          </a:ln>
        </p:spPr>
      </p:pic>
      <p:sp>
        <p:nvSpPr>
          <p:cNvPr id="283" name="Google Shape;283;g313e08d68ce_0_480"/>
          <p:cNvSpPr txBox="1"/>
          <p:nvPr/>
        </p:nvSpPr>
        <p:spPr>
          <a:xfrm>
            <a:off x="9668106" y="6356350"/>
            <a:ext cx="1146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Century Gothic"/>
                <a:ea typeface="Century Gothic"/>
                <a:cs typeface="Century Gothic"/>
                <a:sym typeface="Century Gothic"/>
              </a:rPr>
              <a:t>4/2/24</a:t>
            </a:r>
            <a:endParaRPr b="0" i="0" sz="1050" u="none" cap="none" strike="noStrike">
              <a:solidFill>
                <a:schemeClr val="lt1"/>
              </a:solidFill>
              <a:latin typeface="Century Gothic"/>
              <a:ea typeface="Century Gothic"/>
              <a:cs typeface="Century Gothic"/>
              <a:sym typeface="Century Gothic"/>
            </a:endParaRPr>
          </a:p>
        </p:txBody>
      </p:sp>
      <p:sp>
        <p:nvSpPr>
          <p:cNvPr id="284" name="Google Shape;284;g313e08d68ce_0_480"/>
          <p:cNvSpPr txBox="1"/>
          <p:nvPr/>
        </p:nvSpPr>
        <p:spPr>
          <a:xfrm>
            <a:off x="10939346" y="6356350"/>
            <a:ext cx="567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lt1"/>
                </a:solidFill>
                <a:latin typeface="Century Gothic"/>
                <a:ea typeface="Century Gothic"/>
                <a:cs typeface="Century Gothic"/>
                <a:sym typeface="Century Gothic"/>
              </a:rPr>
              <a:t>‹#›</a:t>
            </a:fld>
            <a:endParaRPr b="0" i="0" sz="105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5" name="Shape 285"/>
        <p:cNvGrpSpPr/>
        <p:nvPr/>
      </p:nvGrpSpPr>
      <p:grpSpPr>
        <a:xfrm>
          <a:off x="0" y="0"/>
          <a:ext cx="0" cy="0"/>
          <a:chOff x="0" y="0"/>
          <a:chExt cx="0" cy="0"/>
        </a:xfrm>
      </p:grpSpPr>
      <p:sp>
        <p:nvSpPr>
          <p:cNvPr id="286" name="Google Shape;286;g313e08d68ce_0_488"/>
          <p:cNvSpPr txBox="1"/>
          <p:nvPr>
            <p:ph type="title"/>
          </p:nvPr>
        </p:nvSpPr>
        <p:spPr>
          <a:xfrm>
            <a:off x="685800" y="764373"/>
            <a:ext cx="10820400" cy="129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g313e08d68ce_0_488"/>
          <p:cNvSpPr txBox="1"/>
          <p:nvPr>
            <p:ph idx="1" type="body"/>
          </p:nvPr>
        </p:nvSpPr>
        <p:spPr>
          <a:xfrm>
            <a:off x="685800" y="2194559"/>
            <a:ext cx="5334000" cy="4024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8" name="Google Shape;288;g313e08d68ce_0_488"/>
          <p:cNvSpPr txBox="1"/>
          <p:nvPr>
            <p:ph idx="2" type="body"/>
          </p:nvPr>
        </p:nvSpPr>
        <p:spPr>
          <a:xfrm>
            <a:off x="6172200" y="2194559"/>
            <a:ext cx="5334000" cy="4024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289" name="Google Shape;289;g313e08d68ce_0_488"/>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0" name="Shape 290"/>
        <p:cNvGrpSpPr/>
        <p:nvPr/>
      </p:nvGrpSpPr>
      <p:grpSpPr>
        <a:xfrm>
          <a:off x="0" y="0"/>
          <a:ext cx="0" cy="0"/>
          <a:chOff x="0" y="0"/>
          <a:chExt cx="0" cy="0"/>
        </a:xfrm>
      </p:grpSpPr>
      <p:sp>
        <p:nvSpPr>
          <p:cNvPr id="291" name="Google Shape;291;g313e08d68ce_0_493"/>
          <p:cNvSpPr txBox="1"/>
          <p:nvPr>
            <p:ph type="title"/>
          </p:nvPr>
        </p:nvSpPr>
        <p:spPr>
          <a:xfrm>
            <a:off x="685800" y="762000"/>
            <a:ext cx="10820400" cy="129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g313e08d68ce_0_493"/>
          <p:cNvSpPr txBox="1"/>
          <p:nvPr>
            <p:ph idx="1" type="body"/>
          </p:nvPr>
        </p:nvSpPr>
        <p:spPr>
          <a:xfrm>
            <a:off x="914409" y="2183802"/>
            <a:ext cx="5079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3" name="Google Shape;293;g313e08d68ce_0_493"/>
          <p:cNvSpPr txBox="1"/>
          <p:nvPr>
            <p:ph idx="2" type="body"/>
          </p:nvPr>
        </p:nvSpPr>
        <p:spPr>
          <a:xfrm>
            <a:off x="685800" y="3132666"/>
            <a:ext cx="5311800" cy="3086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4" name="Google Shape;294;g313e08d68ce_0_493"/>
          <p:cNvSpPr txBox="1"/>
          <p:nvPr>
            <p:ph idx="3" type="body"/>
          </p:nvPr>
        </p:nvSpPr>
        <p:spPr>
          <a:xfrm>
            <a:off x="6400800" y="2183802"/>
            <a:ext cx="5105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5" name="Google Shape;295;g313e08d68ce_0_493"/>
          <p:cNvSpPr txBox="1"/>
          <p:nvPr>
            <p:ph idx="4" type="body"/>
          </p:nvPr>
        </p:nvSpPr>
        <p:spPr>
          <a:xfrm>
            <a:off x="6172200" y="3132666"/>
            <a:ext cx="5334000" cy="3086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296" name="Google Shape;296;g313e08d68ce_0_493"/>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7" name="Shape 297"/>
        <p:cNvGrpSpPr/>
        <p:nvPr/>
      </p:nvGrpSpPr>
      <p:grpSpPr>
        <a:xfrm>
          <a:off x="0" y="0"/>
          <a:ext cx="0" cy="0"/>
          <a:chOff x="0" y="0"/>
          <a:chExt cx="0" cy="0"/>
        </a:xfrm>
      </p:grpSpPr>
      <p:sp>
        <p:nvSpPr>
          <p:cNvPr id="298" name="Google Shape;298;g313e08d68ce_0_500"/>
          <p:cNvSpPr txBox="1"/>
          <p:nvPr>
            <p:ph type="title"/>
          </p:nvPr>
        </p:nvSpPr>
        <p:spPr>
          <a:xfrm>
            <a:off x="685800" y="764373"/>
            <a:ext cx="10820400" cy="129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9" name="Google Shape;299;g313e08d68ce_0_500"/>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0" name="Shape 300"/>
        <p:cNvGrpSpPr/>
        <p:nvPr/>
      </p:nvGrpSpPr>
      <p:grpSpPr>
        <a:xfrm>
          <a:off x="0" y="0"/>
          <a:ext cx="0" cy="0"/>
          <a:chOff x="0" y="0"/>
          <a:chExt cx="0" cy="0"/>
        </a:xfrm>
      </p:grpSpPr>
      <p:pic>
        <p:nvPicPr>
          <p:cNvPr id="301" name="Google Shape;301;g313e08d68ce_0_503"/>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2" name="Shape 302"/>
        <p:cNvGrpSpPr/>
        <p:nvPr/>
      </p:nvGrpSpPr>
      <p:grpSpPr>
        <a:xfrm>
          <a:off x="0" y="0"/>
          <a:ext cx="0" cy="0"/>
          <a:chOff x="0" y="0"/>
          <a:chExt cx="0" cy="0"/>
        </a:xfrm>
      </p:grpSpPr>
      <p:sp>
        <p:nvSpPr>
          <p:cNvPr id="303" name="Google Shape;303;g313e08d68ce_0_505"/>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g313e08d68ce_0_505"/>
          <p:cNvSpPr txBox="1"/>
          <p:nvPr>
            <p:ph idx="1" type="body"/>
          </p:nvPr>
        </p:nvSpPr>
        <p:spPr>
          <a:xfrm>
            <a:off x="4995582" y="746759"/>
            <a:ext cx="6510600" cy="54720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5" name="Google Shape;305;g313e08d68ce_0_505"/>
          <p:cNvSpPr txBox="1"/>
          <p:nvPr>
            <p:ph idx="2" type="body"/>
          </p:nvPr>
        </p:nvSpPr>
        <p:spPr>
          <a:xfrm>
            <a:off x="685800" y="3124199"/>
            <a:ext cx="4114800" cy="3094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pic>
        <p:nvPicPr>
          <p:cNvPr id="306" name="Google Shape;306;g313e08d68ce_0_505"/>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11"/>
          <p:cNvSpPr txBox="1"/>
          <p:nvPr>
            <p:ph type="title"/>
          </p:nvPr>
        </p:nvSpPr>
        <p:spPr>
          <a:xfrm>
            <a:off x="685800" y="764373"/>
            <a:ext cx="10820400" cy="12930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4" name="Google Shape;44;p11"/>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7" name="Shape 307"/>
        <p:cNvGrpSpPr/>
        <p:nvPr/>
      </p:nvGrpSpPr>
      <p:grpSpPr>
        <a:xfrm>
          <a:off x="0" y="0"/>
          <a:ext cx="0" cy="0"/>
          <a:chOff x="0" y="0"/>
          <a:chExt cx="0" cy="0"/>
        </a:xfrm>
      </p:grpSpPr>
      <p:sp>
        <p:nvSpPr>
          <p:cNvPr id="308" name="Google Shape;308;g313e08d68ce_0_510"/>
          <p:cNvSpPr txBox="1"/>
          <p:nvPr>
            <p:ph type="title"/>
          </p:nvPr>
        </p:nvSpPr>
        <p:spPr>
          <a:xfrm>
            <a:off x="685800" y="1524000"/>
            <a:ext cx="6873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g313e08d68ce_0_510"/>
          <p:cNvSpPr/>
          <p:nvPr>
            <p:ph idx="2" type="pic"/>
          </p:nvPr>
        </p:nvSpPr>
        <p:spPr>
          <a:xfrm>
            <a:off x="7861238" y="751241"/>
            <a:ext cx="3645000" cy="5467500"/>
          </a:xfrm>
          <a:prstGeom prst="rect">
            <a:avLst/>
          </a:prstGeom>
          <a:noFill/>
          <a:ln>
            <a:noFill/>
          </a:ln>
        </p:spPr>
      </p:sp>
      <p:sp>
        <p:nvSpPr>
          <p:cNvPr id="310" name="Google Shape;310;g313e08d68ce_0_510"/>
          <p:cNvSpPr txBox="1"/>
          <p:nvPr>
            <p:ph idx="1" type="body"/>
          </p:nvPr>
        </p:nvSpPr>
        <p:spPr>
          <a:xfrm>
            <a:off x="685800" y="3124199"/>
            <a:ext cx="6873300" cy="3094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pic>
        <p:nvPicPr>
          <p:cNvPr id="311" name="Google Shape;311;g313e08d68ce_0_510"/>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312" name="Shape 312"/>
        <p:cNvGrpSpPr/>
        <p:nvPr/>
      </p:nvGrpSpPr>
      <p:grpSpPr>
        <a:xfrm>
          <a:off x="0" y="0"/>
          <a:ext cx="0" cy="0"/>
          <a:chOff x="0" y="0"/>
          <a:chExt cx="0" cy="0"/>
        </a:xfrm>
      </p:grpSpPr>
      <p:sp>
        <p:nvSpPr>
          <p:cNvPr id="313" name="Google Shape;313;g313e08d68ce_0_515"/>
          <p:cNvSpPr txBox="1"/>
          <p:nvPr>
            <p:ph type="title"/>
          </p:nvPr>
        </p:nvSpPr>
        <p:spPr>
          <a:xfrm>
            <a:off x="685777" y="4697360"/>
            <a:ext cx="10821900" cy="819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g313e08d68ce_0_515"/>
          <p:cNvSpPr/>
          <p:nvPr>
            <p:ph idx="2" type="pic"/>
          </p:nvPr>
        </p:nvSpPr>
        <p:spPr>
          <a:xfrm>
            <a:off x="681727" y="941439"/>
            <a:ext cx="10821900" cy="3478200"/>
          </a:xfrm>
          <a:prstGeom prst="rect">
            <a:avLst/>
          </a:prstGeom>
          <a:noFill/>
          <a:ln>
            <a:noFill/>
          </a:ln>
        </p:spPr>
      </p:sp>
      <p:sp>
        <p:nvSpPr>
          <p:cNvPr id="315" name="Google Shape;315;g313e08d68ce_0_515"/>
          <p:cNvSpPr txBox="1"/>
          <p:nvPr>
            <p:ph idx="1" type="body"/>
          </p:nvPr>
        </p:nvSpPr>
        <p:spPr>
          <a:xfrm>
            <a:off x="685800" y="5516715"/>
            <a:ext cx="10820400" cy="702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316" name="Google Shape;316;g313e08d68ce_0_515"/>
          <p:cNvSpPr txBox="1"/>
          <p:nvPr>
            <p:ph idx="10" type="dt"/>
          </p:nvPr>
        </p:nvSpPr>
        <p:spPr>
          <a:xfrm>
            <a:off x="8595359" y="6356350"/>
            <a:ext cx="2366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317" name="Google Shape;317;g313e08d68ce_0_515"/>
          <p:cNvSpPr txBox="1"/>
          <p:nvPr>
            <p:ph idx="11" type="ftr"/>
          </p:nvPr>
        </p:nvSpPr>
        <p:spPr>
          <a:xfrm>
            <a:off x="685800" y="6355845"/>
            <a:ext cx="7772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318" name="Google Shape;318;g313e08d68ce_0_515"/>
          <p:cNvSpPr txBox="1"/>
          <p:nvPr>
            <p:ph idx="12" type="sldNum"/>
          </p:nvPr>
        </p:nvSpPr>
        <p:spPr>
          <a:xfrm>
            <a:off x="11084312" y="6355844"/>
            <a:ext cx="421800" cy="3651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pic>
        <p:nvPicPr>
          <p:cNvPr id="319" name="Google Shape;319;g313e08d68ce_0_515"/>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20" name="Shape 320"/>
        <p:cNvGrpSpPr/>
        <p:nvPr/>
      </p:nvGrpSpPr>
      <p:grpSpPr>
        <a:xfrm>
          <a:off x="0" y="0"/>
          <a:ext cx="0" cy="0"/>
          <a:chOff x="0" y="0"/>
          <a:chExt cx="0" cy="0"/>
        </a:xfrm>
      </p:grpSpPr>
      <p:sp>
        <p:nvSpPr>
          <p:cNvPr id="321" name="Google Shape;321;g313e08d68ce_0_523"/>
          <p:cNvSpPr txBox="1"/>
          <p:nvPr>
            <p:ph type="title"/>
          </p:nvPr>
        </p:nvSpPr>
        <p:spPr>
          <a:xfrm>
            <a:off x="685800" y="761999"/>
            <a:ext cx="10820400" cy="1303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g313e08d68ce_0_523"/>
          <p:cNvSpPr txBox="1"/>
          <p:nvPr>
            <p:ph idx="1" type="body"/>
          </p:nvPr>
        </p:nvSpPr>
        <p:spPr>
          <a:xfrm>
            <a:off x="685800" y="2202080"/>
            <a:ext cx="3456300" cy="6174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3" name="Google Shape;323;g313e08d68ce_0_523"/>
          <p:cNvSpPr txBox="1"/>
          <p:nvPr>
            <p:ph idx="2" type="body"/>
          </p:nvPr>
        </p:nvSpPr>
        <p:spPr>
          <a:xfrm>
            <a:off x="685799" y="2904565"/>
            <a:ext cx="3456300" cy="331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324" name="Google Shape;324;g313e08d68ce_0_523"/>
          <p:cNvSpPr txBox="1"/>
          <p:nvPr>
            <p:ph idx="3" type="body"/>
          </p:nvPr>
        </p:nvSpPr>
        <p:spPr>
          <a:xfrm>
            <a:off x="4368800" y="2201333"/>
            <a:ext cx="3456300" cy="6264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5" name="Google Shape;325;g313e08d68ce_0_523"/>
          <p:cNvSpPr txBox="1"/>
          <p:nvPr>
            <p:ph idx="4" type="body"/>
          </p:nvPr>
        </p:nvSpPr>
        <p:spPr>
          <a:xfrm>
            <a:off x="4366858" y="2904067"/>
            <a:ext cx="3456300" cy="331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326" name="Google Shape;326;g313e08d68ce_0_523"/>
          <p:cNvSpPr txBox="1"/>
          <p:nvPr>
            <p:ph idx="5" type="body"/>
          </p:nvPr>
        </p:nvSpPr>
        <p:spPr>
          <a:xfrm>
            <a:off x="8051800" y="2192866"/>
            <a:ext cx="3456300" cy="6264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7" name="Google Shape;327;g313e08d68ce_0_523"/>
          <p:cNvSpPr txBox="1"/>
          <p:nvPr>
            <p:ph idx="6" type="body"/>
          </p:nvPr>
        </p:nvSpPr>
        <p:spPr>
          <a:xfrm>
            <a:off x="8051801" y="2904565"/>
            <a:ext cx="3456300" cy="331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pic>
        <p:nvPicPr>
          <p:cNvPr id="328" name="Google Shape;328;g313e08d68ce_0_523"/>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29" name="Shape 329"/>
        <p:cNvGrpSpPr/>
        <p:nvPr/>
      </p:nvGrpSpPr>
      <p:grpSpPr>
        <a:xfrm>
          <a:off x="0" y="0"/>
          <a:ext cx="0" cy="0"/>
          <a:chOff x="0" y="0"/>
          <a:chExt cx="0" cy="0"/>
        </a:xfrm>
      </p:grpSpPr>
      <p:sp>
        <p:nvSpPr>
          <p:cNvPr id="330" name="Google Shape;330;g313e08d68ce_0_532"/>
          <p:cNvSpPr txBox="1"/>
          <p:nvPr>
            <p:ph type="title"/>
          </p:nvPr>
        </p:nvSpPr>
        <p:spPr>
          <a:xfrm>
            <a:off x="685800" y="762000"/>
            <a:ext cx="10820400" cy="129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g313e08d68ce_0_532"/>
          <p:cNvSpPr txBox="1"/>
          <p:nvPr>
            <p:ph idx="1" type="body"/>
          </p:nvPr>
        </p:nvSpPr>
        <p:spPr>
          <a:xfrm>
            <a:off x="688618" y="4191000"/>
            <a:ext cx="3451500" cy="682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2" name="Google Shape;332;g313e08d68ce_0_532"/>
          <p:cNvSpPr/>
          <p:nvPr>
            <p:ph idx="2" type="pic"/>
          </p:nvPr>
        </p:nvSpPr>
        <p:spPr>
          <a:xfrm>
            <a:off x="688618" y="2362200"/>
            <a:ext cx="3451500" cy="1524000"/>
          </a:xfrm>
          <a:prstGeom prst="roundRect">
            <a:avLst>
              <a:gd fmla="val 0" name="adj"/>
            </a:avLst>
          </a:prstGeom>
          <a:noFill/>
          <a:ln>
            <a:noFill/>
          </a:ln>
          <a:effectLst>
            <a:outerShdw blurRad="50800" rotWithShape="0" algn="tl" dir="5400000" dist="50800">
              <a:srgbClr val="000000">
                <a:alpha val="41960"/>
              </a:srgbClr>
            </a:outerShdw>
          </a:effectLst>
        </p:spPr>
      </p:sp>
      <p:sp>
        <p:nvSpPr>
          <p:cNvPr id="333" name="Google Shape;333;g313e08d68ce_0_532"/>
          <p:cNvSpPr txBox="1"/>
          <p:nvPr>
            <p:ph idx="3" type="body"/>
          </p:nvPr>
        </p:nvSpPr>
        <p:spPr>
          <a:xfrm>
            <a:off x="688618" y="4873764"/>
            <a:ext cx="3451500" cy="1344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334" name="Google Shape;334;g313e08d68ce_0_532"/>
          <p:cNvSpPr txBox="1"/>
          <p:nvPr>
            <p:ph idx="4" type="body"/>
          </p:nvPr>
        </p:nvSpPr>
        <p:spPr>
          <a:xfrm>
            <a:off x="4374263" y="4191000"/>
            <a:ext cx="3448800" cy="682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5" name="Google Shape;335;g313e08d68ce_0_532"/>
          <p:cNvSpPr/>
          <p:nvPr>
            <p:ph idx="5" type="pic"/>
          </p:nvPr>
        </p:nvSpPr>
        <p:spPr>
          <a:xfrm>
            <a:off x="4374263" y="2362200"/>
            <a:ext cx="3448800" cy="1524000"/>
          </a:xfrm>
          <a:prstGeom prst="roundRect">
            <a:avLst>
              <a:gd fmla="val 0" name="adj"/>
            </a:avLst>
          </a:prstGeom>
          <a:noFill/>
          <a:ln>
            <a:noFill/>
          </a:ln>
          <a:effectLst>
            <a:outerShdw blurRad="50800" rotWithShape="0" algn="tl" dir="5400000" dist="50800">
              <a:srgbClr val="000000">
                <a:alpha val="41960"/>
              </a:srgbClr>
            </a:outerShdw>
          </a:effectLst>
        </p:spPr>
      </p:sp>
      <p:sp>
        <p:nvSpPr>
          <p:cNvPr id="336" name="Google Shape;336;g313e08d68ce_0_532"/>
          <p:cNvSpPr txBox="1"/>
          <p:nvPr>
            <p:ph idx="6" type="body"/>
          </p:nvPr>
        </p:nvSpPr>
        <p:spPr>
          <a:xfrm>
            <a:off x="4374264" y="4873763"/>
            <a:ext cx="3448800" cy="1344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337" name="Google Shape;337;g313e08d68ce_0_532"/>
          <p:cNvSpPr txBox="1"/>
          <p:nvPr>
            <p:ph idx="7" type="body"/>
          </p:nvPr>
        </p:nvSpPr>
        <p:spPr>
          <a:xfrm>
            <a:off x="8049731" y="4191000"/>
            <a:ext cx="3456600" cy="682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8" name="Google Shape;338;g313e08d68ce_0_532"/>
          <p:cNvSpPr/>
          <p:nvPr>
            <p:ph idx="8" type="pic"/>
          </p:nvPr>
        </p:nvSpPr>
        <p:spPr>
          <a:xfrm>
            <a:off x="8049855" y="2362200"/>
            <a:ext cx="3447900" cy="1524000"/>
          </a:xfrm>
          <a:prstGeom prst="roundRect">
            <a:avLst>
              <a:gd fmla="val 0" name="adj"/>
            </a:avLst>
          </a:prstGeom>
          <a:noFill/>
          <a:ln>
            <a:noFill/>
          </a:ln>
          <a:effectLst>
            <a:outerShdw blurRad="50800" rotWithShape="0" algn="tl" dir="5400000" dist="50800">
              <a:srgbClr val="000000">
                <a:alpha val="41960"/>
              </a:srgbClr>
            </a:outerShdw>
          </a:effectLst>
        </p:spPr>
      </p:sp>
      <p:sp>
        <p:nvSpPr>
          <p:cNvPr id="339" name="Google Shape;339;g313e08d68ce_0_532"/>
          <p:cNvSpPr txBox="1"/>
          <p:nvPr>
            <p:ph idx="9" type="body"/>
          </p:nvPr>
        </p:nvSpPr>
        <p:spPr>
          <a:xfrm>
            <a:off x="8049731" y="4873761"/>
            <a:ext cx="3452400" cy="1344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pic>
        <p:nvPicPr>
          <p:cNvPr id="340" name="Google Shape;340;g313e08d68ce_0_532"/>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pic>
        <p:nvPicPr>
          <p:cNvPr id="46" name="Google Shape;46;p12"/>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13"/>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3"/>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13"/>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pic>
        <p:nvPicPr>
          <p:cNvPr id="51" name="Google Shape;51;p13"/>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14"/>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4"/>
          <p:cNvSpPr/>
          <p:nvPr>
            <p:ph idx="2" type="pic"/>
          </p:nvPr>
        </p:nvSpPr>
        <p:spPr>
          <a:xfrm>
            <a:off x="7861238" y="751241"/>
            <a:ext cx="3644962" cy="5467443"/>
          </a:xfrm>
          <a:prstGeom prst="rect">
            <a:avLst/>
          </a:prstGeom>
          <a:noFill/>
          <a:ln>
            <a:noFill/>
          </a:ln>
        </p:spPr>
      </p:sp>
      <p:sp>
        <p:nvSpPr>
          <p:cNvPr id="55" name="Google Shape;55;p14"/>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pic>
        <p:nvPicPr>
          <p:cNvPr id="56" name="Google Shape;56;p14"/>
          <p:cNvPicPr preferRelativeResize="0"/>
          <p:nvPr/>
        </p:nvPicPr>
        <p:blipFill rotWithShape="1">
          <a:blip r:embed="rId2">
            <a:alphaModFix/>
          </a:blip>
          <a:srcRect b="0" l="0" r="0" t="0"/>
          <a:stretch/>
        </p:blipFill>
        <p:spPr>
          <a:xfrm>
            <a:off x="11644222" y="6400800"/>
            <a:ext cx="254048" cy="2621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5.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theme" Target="../theme/theme3.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theme" Target="../theme/theme7.xml"/><Relationship Id="rId16" Type="http://schemas.openxmlformats.org/officeDocument/2006/relationships/slideLayout" Target="../slideLayouts/slideLayout48.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3.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 Type="http://schemas.openxmlformats.org/officeDocument/2006/relationships/image" Target="../media/image54.png"/><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5" Type="http://schemas.openxmlformats.org/officeDocument/2006/relationships/theme" Target="../theme/theme1.xml"/><Relationship Id="rId14" Type="http://schemas.openxmlformats.org/officeDocument/2006/relationships/slideLayout" Target="../slideLayouts/slideLayout6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685800" y="764373"/>
            <a:ext cx="10820400" cy="12930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2" name="Google Shape;12;p5"/>
          <p:cNvSpPr txBox="1"/>
          <p:nvPr/>
        </p:nvSpPr>
        <p:spPr>
          <a:xfrm>
            <a:off x="9668106" y="6356350"/>
            <a:ext cx="114671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50">
                <a:solidFill>
                  <a:schemeClr val="lt1"/>
                </a:solidFill>
                <a:latin typeface="Century Gothic"/>
                <a:ea typeface="Century Gothic"/>
                <a:cs typeface="Century Gothic"/>
                <a:sym typeface="Century Gothic"/>
              </a:rPr>
              <a:t>11</a:t>
            </a:r>
            <a:r>
              <a:rPr b="0" i="0" lang="en-US" sz="1050" u="none" cap="none" strike="noStrike">
                <a:solidFill>
                  <a:schemeClr val="lt1"/>
                </a:solidFill>
                <a:latin typeface="Century Gothic"/>
                <a:ea typeface="Century Gothic"/>
                <a:cs typeface="Century Gothic"/>
                <a:sym typeface="Century Gothic"/>
              </a:rPr>
              <a:t>/</a:t>
            </a:r>
            <a:r>
              <a:rPr lang="en-US" sz="1050">
                <a:solidFill>
                  <a:schemeClr val="lt1"/>
                </a:solidFill>
                <a:latin typeface="Century Gothic"/>
                <a:ea typeface="Century Gothic"/>
                <a:cs typeface="Century Gothic"/>
                <a:sym typeface="Century Gothic"/>
              </a:rPr>
              <a:t>18</a:t>
            </a:r>
            <a:r>
              <a:rPr b="0" i="0" lang="en-US" sz="1050" u="none" cap="none" strike="noStrike">
                <a:solidFill>
                  <a:schemeClr val="lt1"/>
                </a:solidFill>
                <a:latin typeface="Century Gothic"/>
                <a:ea typeface="Century Gothic"/>
                <a:cs typeface="Century Gothic"/>
                <a:sym typeface="Century Gothic"/>
              </a:rPr>
              <a:t>/24</a:t>
            </a:r>
            <a:endParaRPr b="0" i="0" sz="1050" u="none" cap="none" strike="noStrike">
              <a:solidFill>
                <a:schemeClr val="lt1"/>
              </a:solidFill>
              <a:latin typeface="Century Gothic"/>
              <a:ea typeface="Century Gothic"/>
              <a:cs typeface="Century Gothic"/>
              <a:sym typeface="Century Gothic"/>
            </a:endParaRPr>
          </a:p>
        </p:txBody>
      </p:sp>
      <p:sp>
        <p:nvSpPr>
          <p:cNvPr id="13" name="Google Shape;13;p5"/>
          <p:cNvSpPr txBox="1"/>
          <p:nvPr/>
        </p:nvSpPr>
        <p:spPr>
          <a:xfrm>
            <a:off x="10939346" y="6356350"/>
            <a:ext cx="56685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50" u="none" cap="none" strike="noStrike">
                <a:solidFill>
                  <a:schemeClr val="lt1"/>
                </a:solidFill>
                <a:latin typeface="Century Gothic"/>
                <a:ea typeface="Century Gothic"/>
                <a:cs typeface="Century Gothic"/>
                <a:sym typeface="Century Gothic"/>
              </a:rPr>
              <a:t>‹#›</a:t>
            </a:fld>
            <a:endParaRPr b="0" i="0" sz="1050" u="none" cap="none" strike="noStrike">
              <a:solidFill>
                <a:schemeClr val="lt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g2f9575f4371_0_709"/>
          <p:cNvSpPr txBox="1"/>
          <p:nvPr>
            <p:ph type="title"/>
          </p:nvPr>
        </p:nvSpPr>
        <p:spPr>
          <a:xfrm>
            <a:off x="530685" y="255353"/>
            <a:ext cx="11130900" cy="4923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1900"/>
              <a:buFont typeface="Arial"/>
              <a:buNone/>
              <a:defRPr b="0" i="0" sz="32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93" name="Google Shape;93;g2f9575f4371_0_709"/>
          <p:cNvSpPr txBox="1"/>
          <p:nvPr>
            <p:ph idx="1" type="body"/>
          </p:nvPr>
        </p:nvSpPr>
        <p:spPr>
          <a:xfrm>
            <a:off x="806117" y="1329604"/>
            <a:ext cx="10579500" cy="3693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94" name="Google Shape;94;g2f9575f4371_0_709"/>
          <p:cNvSpPr/>
          <p:nvPr/>
        </p:nvSpPr>
        <p:spPr>
          <a:xfrm>
            <a:off x="7685181" y="6381568"/>
            <a:ext cx="2004000" cy="3369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 name="Google Shape;95;g2f9575f4371_0_709"/>
          <p:cNvSpPr/>
          <p:nvPr/>
        </p:nvSpPr>
        <p:spPr>
          <a:xfrm>
            <a:off x="10018691" y="6393540"/>
            <a:ext cx="1255200" cy="3129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 name="Google Shape;96;g2f9575f4371_0_709"/>
          <p:cNvSpPr/>
          <p:nvPr/>
        </p:nvSpPr>
        <p:spPr>
          <a:xfrm>
            <a:off x="11486201" y="6430416"/>
            <a:ext cx="470400" cy="249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 name="Google Shape;97;g2f9575f4371_0_709"/>
          <p:cNvSpPr/>
          <p:nvPr/>
        </p:nvSpPr>
        <p:spPr>
          <a:xfrm>
            <a:off x="11379200" y="6405153"/>
            <a:ext cx="0" cy="313071"/>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4"/>
    <p:sldLayoutId id="2147483664" r:id="rId5"/>
    <p:sldLayoutId id="2147483665" r:id="rId6"/>
    <p:sldLayoutId id="2147483666" r:id="rId7"/>
    <p:sldLayoutId id="2147483667" r:id="rId8"/>
    <p:sldLayoutId id="2147483668" r:id="rId9"/>
    <p:sldLayoutId id="214748366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g2f9575f4371_0_913"/>
          <p:cNvSpPr txBox="1"/>
          <p:nvPr>
            <p:ph type="title"/>
          </p:nvPr>
        </p:nvSpPr>
        <p:spPr>
          <a:xfrm>
            <a:off x="530685" y="255353"/>
            <a:ext cx="11130900" cy="4923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1900"/>
              <a:buFont typeface="Arial"/>
              <a:buNone/>
              <a:defRPr b="0" i="0" sz="32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23" name="Google Shape;123;g2f9575f4371_0_913"/>
          <p:cNvSpPr txBox="1"/>
          <p:nvPr>
            <p:ph idx="1" type="body"/>
          </p:nvPr>
        </p:nvSpPr>
        <p:spPr>
          <a:xfrm>
            <a:off x="806117" y="1329604"/>
            <a:ext cx="10579500" cy="3693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24" name="Google Shape;124;g2f9575f4371_0_913"/>
          <p:cNvSpPr/>
          <p:nvPr/>
        </p:nvSpPr>
        <p:spPr>
          <a:xfrm>
            <a:off x="2816953" y="6396256"/>
            <a:ext cx="1255200" cy="3129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5" name="Google Shape;125;g2f9575f4371_0_913"/>
          <p:cNvSpPr txBox="1"/>
          <p:nvPr/>
        </p:nvSpPr>
        <p:spPr>
          <a:xfrm>
            <a:off x="4361055" y="6328444"/>
            <a:ext cx="2804100" cy="246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
        <p:nvSpPr>
          <p:cNvPr id="126" name="Google Shape;126;g2f9575f4371_0_913"/>
          <p:cNvSpPr/>
          <p:nvPr/>
        </p:nvSpPr>
        <p:spPr>
          <a:xfrm>
            <a:off x="4169332" y="6449765"/>
            <a:ext cx="470400" cy="2499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g2f9575f4371_0_913"/>
          <p:cNvSpPr/>
          <p:nvPr/>
        </p:nvSpPr>
        <p:spPr>
          <a:xfrm>
            <a:off x="4101501" y="6420291"/>
            <a:ext cx="0" cy="313071"/>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f9575f4371_0_2338"/>
          <p:cNvSpPr txBox="1"/>
          <p:nvPr>
            <p:ph type="title"/>
          </p:nvPr>
        </p:nvSpPr>
        <p:spPr>
          <a:xfrm>
            <a:off x="530685" y="255353"/>
            <a:ext cx="11130900" cy="492300"/>
          </a:xfrm>
          <a:prstGeom prst="rect">
            <a:avLst/>
          </a:prstGeom>
          <a:noFill/>
          <a:ln>
            <a:noFill/>
          </a:ln>
        </p:spPr>
        <p:txBody>
          <a:bodyPr anchorCtr="0" anchor="t" bIns="0" lIns="0" spcFirstLastPara="1" rIns="0" wrap="square" tIns="0">
            <a:noAutofit/>
          </a:bodyPr>
          <a:lstStyle>
            <a:lvl1pPr lvl="0" marR="0" algn="l">
              <a:spcBef>
                <a:spcPts val="0"/>
              </a:spcBef>
              <a:spcAft>
                <a:spcPts val="0"/>
              </a:spcAft>
              <a:buSzPts val="1900"/>
              <a:buNone/>
              <a:defRPr b="0" i="0" sz="3200" u="none" cap="none" strike="noStrike">
                <a:solidFill>
                  <a:schemeClr val="dk1"/>
                </a:solidFill>
                <a:latin typeface="Arial"/>
                <a:ea typeface="Arial"/>
                <a:cs typeface="Arial"/>
                <a:sym typeface="Arial"/>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p:txBody>
      </p:sp>
      <p:sp>
        <p:nvSpPr>
          <p:cNvPr id="185" name="Google Shape;185;g2f9575f4371_0_2338"/>
          <p:cNvSpPr txBox="1"/>
          <p:nvPr>
            <p:ph idx="1" type="body"/>
          </p:nvPr>
        </p:nvSpPr>
        <p:spPr>
          <a:xfrm>
            <a:off x="806117" y="1329604"/>
            <a:ext cx="10579500" cy="369300"/>
          </a:xfrm>
          <a:prstGeom prst="rect">
            <a:avLst/>
          </a:prstGeom>
          <a:noFill/>
          <a:ln>
            <a:noFill/>
          </a:ln>
        </p:spPr>
        <p:txBody>
          <a:bodyPr anchorCtr="0" anchor="t" bIns="0" lIns="0" spcFirstLastPara="1" rIns="0" wrap="square" tIns="0">
            <a:noAutofit/>
          </a:bodyPr>
          <a:lstStyle>
            <a:lvl1pPr indent="-381000" lvl="0" marL="457200" marR="0" algn="l">
              <a:spcBef>
                <a:spcPts val="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228600" lvl="1" marL="914400" marR="0" algn="l">
              <a:spcBef>
                <a:spcPts val="0"/>
              </a:spcBef>
              <a:spcAft>
                <a:spcPts val="0"/>
              </a:spcAft>
              <a:buSzPts val="1900"/>
              <a:buNone/>
              <a:defRPr b="0" i="0" sz="2400" u="none" cap="none" strike="noStrike">
                <a:latin typeface="Arial"/>
                <a:ea typeface="Arial"/>
                <a:cs typeface="Arial"/>
                <a:sym typeface="Arial"/>
              </a:defRPr>
            </a:lvl2pPr>
            <a:lvl3pPr indent="-228600" lvl="2" marL="1371600" marR="0" algn="l">
              <a:spcBef>
                <a:spcPts val="0"/>
              </a:spcBef>
              <a:spcAft>
                <a:spcPts val="0"/>
              </a:spcAft>
              <a:buSzPts val="1900"/>
              <a:buNone/>
              <a:defRPr b="0" i="0" sz="2400" u="none" cap="none" strike="noStrike">
                <a:latin typeface="Arial"/>
                <a:ea typeface="Arial"/>
                <a:cs typeface="Arial"/>
                <a:sym typeface="Arial"/>
              </a:defRPr>
            </a:lvl3pPr>
            <a:lvl4pPr indent="-228600" lvl="3" marL="1828800" marR="0" algn="l">
              <a:spcBef>
                <a:spcPts val="0"/>
              </a:spcBef>
              <a:spcAft>
                <a:spcPts val="0"/>
              </a:spcAft>
              <a:buSzPts val="1900"/>
              <a:buNone/>
              <a:defRPr b="0" i="0" sz="2400" u="none" cap="none" strike="noStrike">
                <a:latin typeface="Arial"/>
                <a:ea typeface="Arial"/>
                <a:cs typeface="Arial"/>
                <a:sym typeface="Arial"/>
              </a:defRPr>
            </a:lvl4pPr>
            <a:lvl5pPr indent="-228600" lvl="4" marL="2286000" marR="0" algn="l">
              <a:spcBef>
                <a:spcPts val="0"/>
              </a:spcBef>
              <a:spcAft>
                <a:spcPts val="0"/>
              </a:spcAft>
              <a:buSzPts val="1900"/>
              <a:buNone/>
              <a:defRPr b="0" i="0" sz="2400" u="none" cap="none" strike="noStrike">
                <a:latin typeface="Arial"/>
                <a:ea typeface="Arial"/>
                <a:cs typeface="Arial"/>
                <a:sym typeface="Arial"/>
              </a:defRPr>
            </a:lvl5pPr>
            <a:lvl6pPr indent="-228600" lvl="5" marL="2743200" marR="0" algn="l">
              <a:spcBef>
                <a:spcPts val="0"/>
              </a:spcBef>
              <a:spcAft>
                <a:spcPts val="0"/>
              </a:spcAft>
              <a:buSzPts val="1900"/>
              <a:buNone/>
              <a:defRPr b="0" i="0" sz="2400" u="none" cap="none" strike="noStrike">
                <a:latin typeface="Arial"/>
                <a:ea typeface="Arial"/>
                <a:cs typeface="Arial"/>
                <a:sym typeface="Arial"/>
              </a:defRPr>
            </a:lvl6pPr>
            <a:lvl7pPr indent="-228600" lvl="6" marL="3200400" marR="0" algn="l">
              <a:spcBef>
                <a:spcPts val="0"/>
              </a:spcBef>
              <a:spcAft>
                <a:spcPts val="0"/>
              </a:spcAft>
              <a:buSzPts val="1900"/>
              <a:buNone/>
              <a:defRPr b="0" i="0" sz="2400" u="none" cap="none" strike="noStrike">
                <a:latin typeface="Arial"/>
                <a:ea typeface="Arial"/>
                <a:cs typeface="Arial"/>
                <a:sym typeface="Arial"/>
              </a:defRPr>
            </a:lvl7pPr>
            <a:lvl8pPr indent="-228600" lvl="7" marL="3657600" marR="0" algn="l">
              <a:spcBef>
                <a:spcPts val="0"/>
              </a:spcBef>
              <a:spcAft>
                <a:spcPts val="0"/>
              </a:spcAft>
              <a:buSzPts val="1900"/>
              <a:buNone/>
              <a:defRPr b="0" i="0" sz="2400" u="none" cap="none" strike="noStrike">
                <a:latin typeface="Arial"/>
                <a:ea typeface="Arial"/>
                <a:cs typeface="Arial"/>
                <a:sym typeface="Arial"/>
              </a:defRPr>
            </a:lvl8pPr>
            <a:lvl9pPr indent="-228600" lvl="8" marL="4114800" marR="0" algn="l">
              <a:spcBef>
                <a:spcPts val="0"/>
              </a:spcBef>
              <a:spcAft>
                <a:spcPts val="0"/>
              </a:spcAft>
              <a:buSzPts val="1900"/>
              <a:buNone/>
              <a:defRPr b="0" i="0" sz="2400" u="none" cap="none" strike="noStrike">
                <a:latin typeface="Arial"/>
                <a:ea typeface="Arial"/>
                <a:cs typeface="Arial"/>
                <a:sym typeface="Arial"/>
              </a:defRPr>
            </a:lvl9pPr>
          </a:lstStyle>
          <a:p/>
        </p:txBody>
      </p:sp>
      <p:sp>
        <p:nvSpPr>
          <p:cNvPr id="186" name="Google Shape;186;g2f9575f4371_0_2338"/>
          <p:cNvSpPr/>
          <p:nvPr/>
        </p:nvSpPr>
        <p:spPr>
          <a:xfrm>
            <a:off x="2816953" y="6396256"/>
            <a:ext cx="1255200" cy="3129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7" name="Google Shape;187;g2f9575f4371_0_2338"/>
          <p:cNvSpPr txBox="1"/>
          <p:nvPr/>
        </p:nvSpPr>
        <p:spPr>
          <a:xfrm>
            <a:off x="4361055" y="6328444"/>
            <a:ext cx="2804100" cy="246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lang="en-US" sz="1600" u="none">
                <a:solidFill>
                  <a:schemeClr val="dk1"/>
                </a:solidFill>
                <a:latin typeface="Arial"/>
                <a:ea typeface="Arial"/>
                <a:cs typeface="Arial"/>
                <a:sym typeface="Arial"/>
              </a:rPr>
              <a:t>‹#›</a:t>
            </a:fld>
            <a:endParaRPr b="0" sz="1600" u="none">
              <a:solidFill>
                <a:schemeClr val="dk1"/>
              </a:solidFill>
              <a:latin typeface="Arial"/>
              <a:ea typeface="Arial"/>
              <a:cs typeface="Arial"/>
              <a:sym typeface="Arial"/>
            </a:endParaRPr>
          </a:p>
        </p:txBody>
      </p:sp>
      <p:sp>
        <p:nvSpPr>
          <p:cNvPr id="188" name="Google Shape;188;g2f9575f4371_0_2338"/>
          <p:cNvSpPr/>
          <p:nvPr/>
        </p:nvSpPr>
        <p:spPr>
          <a:xfrm>
            <a:off x="4169332" y="6449765"/>
            <a:ext cx="470400" cy="249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9" name="Google Shape;189;g2f9575f4371_0_2338"/>
          <p:cNvSpPr/>
          <p:nvPr/>
        </p:nvSpPr>
        <p:spPr>
          <a:xfrm>
            <a:off x="4101501" y="6420291"/>
            <a:ext cx="0" cy="313071"/>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497D"/>
        </a:solidFill>
      </p:bgPr>
    </p:bg>
    <p:spTree>
      <p:nvGrpSpPr>
        <p:cNvPr id="245" name="Shape 245"/>
        <p:cNvGrpSpPr/>
        <p:nvPr/>
      </p:nvGrpSpPr>
      <p:grpSpPr>
        <a:xfrm>
          <a:off x="0" y="0"/>
          <a:ext cx="0" cy="0"/>
          <a:chOff x="0" y="0"/>
          <a:chExt cx="0" cy="0"/>
        </a:xfrm>
      </p:grpSpPr>
      <p:sp>
        <p:nvSpPr>
          <p:cNvPr id="246" name="Google Shape;246;g2f9575f4371_0_2400"/>
          <p:cNvSpPr/>
          <p:nvPr/>
        </p:nvSpPr>
        <p:spPr>
          <a:xfrm>
            <a:off x="7112000" y="6261990"/>
            <a:ext cx="2004000" cy="3369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47" name="Google Shape;247;g2f9575f4371_0_2400"/>
          <p:cNvSpPr/>
          <p:nvPr/>
        </p:nvSpPr>
        <p:spPr>
          <a:xfrm>
            <a:off x="9448800" y="6261990"/>
            <a:ext cx="1255200" cy="3129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48" name="Google Shape;248;g2f9575f4371_0_2400"/>
          <p:cNvSpPr/>
          <p:nvPr/>
        </p:nvSpPr>
        <p:spPr>
          <a:xfrm>
            <a:off x="10916310" y="6298865"/>
            <a:ext cx="470400" cy="249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49" name="Google Shape;249;g2f9575f4371_0_2400"/>
          <p:cNvSpPr/>
          <p:nvPr/>
        </p:nvSpPr>
        <p:spPr>
          <a:xfrm>
            <a:off x="10809309" y="6273603"/>
            <a:ext cx="0" cy="313071"/>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50" name="Google Shape;250;g2f9575f4371_0_2400"/>
          <p:cNvSpPr/>
          <p:nvPr/>
        </p:nvSpPr>
        <p:spPr>
          <a:xfrm>
            <a:off x="350891" y="6182896"/>
            <a:ext cx="1341300" cy="426900"/>
          </a:xfrm>
          <a:prstGeom prst="rect">
            <a:avLst/>
          </a:prstGeom>
          <a:blipFill rotWithShape="1">
            <a:blip r:embed="rId4">
              <a:alphaModFix/>
            </a:blip>
            <a:stretch>
              <a:fillRect b="-10129" l="-7529" r="259" t="-48807"/>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01" r:id="rId5"/>
    <p:sldLayoutId id="214748370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9" name="Shape 259"/>
        <p:cNvGrpSpPr/>
        <p:nvPr/>
      </p:nvGrpSpPr>
      <p:grpSpPr>
        <a:xfrm>
          <a:off x="0" y="0"/>
          <a:ext cx="0" cy="0"/>
          <a:chOff x="0" y="0"/>
          <a:chExt cx="0" cy="0"/>
        </a:xfrm>
      </p:grpSpPr>
      <p:sp>
        <p:nvSpPr>
          <p:cNvPr id="260" name="Google Shape;260;g313e08d68ce_0_462"/>
          <p:cNvSpPr txBox="1"/>
          <p:nvPr>
            <p:ph type="title"/>
          </p:nvPr>
        </p:nvSpPr>
        <p:spPr>
          <a:xfrm>
            <a:off x="685800" y="764373"/>
            <a:ext cx="10820400" cy="12930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1" name="Google Shape;261;g313e08d68ce_0_462"/>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262" name="Google Shape;262;g313e08d68ce_0_462"/>
          <p:cNvSpPr txBox="1"/>
          <p:nvPr/>
        </p:nvSpPr>
        <p:spPr>
          <a:xfrm>
            <a:off x="9668106" y="6356350"/>
            <a:ext cx="1146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Century Gothic"/>
                <a:ea typeface="Century Gothic"/>
                <a:cs typeface="Century Gothic"/>
                <a:sym typeface="Century Gothic"/>
              </a:rPr>
              <a:t>11/18/24</a:t>
            </a:r>
            <a:endParaRPr b="0" i="0" sz="1050" u="none" cap="none" strike="noStrike">
              <a:solidFill>
                <a:schemeClr val="lt1"/>
              </a:solidFill>
              <a:latin typeface="Century Gothic"/>
              <a:ea typeface="Century Gothic"/>
              <a:cs typeface="Century Gothic"/>
              <a:sym typeface="Century Gothic"/>
            </a:endParaRPr>
          </a:p>
        </p:txBody>
      </p:sp>
      <p:sp>
        <p:nvSpPr>
          <p:cNvPr id="263" name="Google Shape;263;g313e08d68ce_0_462"/>
          <p:cNvSpPr txBox="1"/>
          <p:nvPr/>
        </p:nvSpPr>
        <p:spPr>
          <a:xfrm>
            <a:off x="10939346" y="6356350"/>
            <a:ext cx="567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lt1"/>
                </a:solidFill>
                <a:latin typeface="Century Gothic"/>
                <a:ea typeface="Century Gothic"/>
                <a:cs typeface="Century Gothic"/>
                <a:sym typeface="Century Gothic"/>
              </a:rPr>
              <a:t>‹#›</a:t>
            </a:fld>
            <a:endParaRPr b="0" i="0" sz="1050" u="none" cap="none" strike="noStrike">
              <a:solidFill>
                <a:schemeClr val="lt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
          <p:cNvSpPr txBox="1"/>
          <p:nvPr>
            <p:ph type="ctrTitle"/>
          </p:nvPr>
        </p:nvSpPr>
        <p:spPr>
          <a:xfrm>
            <a:off x="1371600" y="950998"/>
            <a:ext cx="9448800" cy="18250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lang="en-US"/>
              <a:t>Understanding VASP Power Profiles on NVIDIA A100 GPUs</a:t>
            </a:r>
            <a:endParaRPr/>
          </a:p>
        </p:txBody>
      </p:sp>
      <p:sp>
        <p:nvSpPr>
          <p:cNvPr id="346" name="Google Shape;346;p1"/>
          <p:cNvSpPr txBox="1"/>
          <p:nvPr>
            <p:ph idx="1" type="subTitle"/>
          </p:nvPr>
        </p:nvSpPr>
        <p:spPr>
          <a:xfrm>
            <a:off x="1371600" y="3695705"/>
            <a:ext cx="9448800" cy="276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a:t>Zhengji Zhao, Brian Austin, Ermal </a:t>
            </a:r>
            <a:r>
              <a:rPr lang="en-US"/>
              <a:t>Rrapaj</a:t>
            </a:r>
            <a:r>
              <a:rPr lang="en-US"/>
              <a:t>, and Nicholas Wright</a:t>
            </a:r>
            <a:endParaRPr/>
          </a:p>
          <a:p>
            <a:pPr indent="0" lvl="0" marL="0" rtl="0" algn="l">
              <a:lnSpc>
                <a:spcPct val="90000"/>
              </a:lnSpc>
              <a:spcBef>
                <a:spcPts val="0"/>
              </a:spcBef>
              <a:spcAft>
                <a:spcPts val="0"/>
              </a:spcAft>
              <a:buClr>
                <a:schemeClr val="lt1"/>
              </a:buClr>
              <a:buSzPts val="2000"/>
              <a:buNone/>
            </a:pPr>
            <a:r>
              <a:t/>
            </a:r>
            <a:endParaRPr sz="400"/>
          </a:p>
          <a:p>
            <a:pPr indent="0" lvl="0" marL="0" rtl="0" algn="l">
              <a:lnSpc>
                <a:spcPct val="90000"/>
              </a:lnSpc>
              <a:spcBef>
                <a:spcPts val="0"/>
              </a:spcBef>
              <a:spcAft>
                <a:spcPts val="0"/>
              </a:spcAft>
              <a:buClr>
                <a:schemeClr val="lt1"/>
              </a:buClr>
              <a:buSzPts val="2000"/>
              <a:buNone/>
            </a:pPr>
            <a:r>
              <a:rPr lang="en-US"/>
              <a:t>National Energy Research Scientific Computing Center (NERSC),</a:t>
            </a:r>
            <a:endParaRPr/>
          </a:p>
          <a:p>
            <a:pPr indent="0" lvl="0" marL="0" rtl="0" algn="l">
              <a:lnSpc>
                <a:spcPct val="90000"/>
              </a:lnSpc>
              <a:spcBef>
                <a:spcPts val="0"/>
              </a:spcBef>
              <a:spcAft>
                <a:spcPts val="0"/>
              </a:spcAft>
              <a:buClr>
                <a:schemeClr val="lt1"/>
              </a:buClr>
              <a:buSzPts val="2000"/>
              <a:buNone/>
            </a:pPr>
            <a:r>
              <a:rPr lang="en-US"/>
              <a:t>Lawrence Berkeley National Laboratory</a:t>
            </a:r>
            <a:endParaRPr/>
          </a:p>
          <a:p>
            <a:pPr indent="0" lvl="0" marL="0" rtl="0" algn="l">
              <a:lnSpc>
                <a:spcPct val="90000"/>
              </a:lnSpc>
              <a:spcBef>
                <a:spcPts val="0"/>
              </a:spcBef>
              <a:spcAft>
                <a:spcPts val="0"/>
              </a:spcAft>
              <a:buClr>
                <a:schemeClr val="lt1"/>
              </a:buClr>
              <a:buSzPts val="2000"/>
              <a:buNone/>
            </a:pPr>
            <a:r>
              <a:t/>
            </a:r>
            <a:endParaRPr/>
          </a:p>
          <a:p>
            <a:pPr indent="0" lvl="0" marL="0" rtl="0" algn="l">
              <a:lnSpc>
                <a:spcPct val="90000"/>
              </a:lnSpc>
              <a:spcBef>
                <a:spcPts val="0"/>
              </a:spcBef>
              <a:spcAft>
                <a:spcPts val="0"/>
              </a:spcAft>
              <a:buClr>
                <a:schemeClr val="lt1"/>
              </a:buClr>
              <a:buSzPts val="2000"/>
              <a:buNone/>
            </a:pPr>
            <a:r>
              <a:rPr lang="en-US"/>
              <a:t>PMBS24, held in </a:t>
            </a:r>
            <a:r>
              <a:rPr lang="en-US"/>
              <a:t>conjunction</a:t>
            </a:r>
            <a:r>
              <a:rPr lang="en-US"/>
              <a:t> with SC24 </a:t>
            </a:r>
            <a:endParaRPr/>
          </a:p>
          <a:p>
            <a:pPr indent="0" lvl="0" marL="0" rtl="0" algn="l">
              <a:lnSpc>
                <a:spcPct val="90000"/>
              </a:lnSpc>
              <a:spcBef>
                <a:spcPts val="0"/>
              </a:spcBef>
              <a:spcAft>
                <a:spcPts val="0"/>
              </a:spcAft>
              <a:buClr>
                <a:schemeClr val="lt1"/>
              </a:buClr>
              <a:buSzPts val="2000"/>
              <a:buNone/>
            </a:pPr>
            <a:r>
              <a:rPr lang="en-US"/>
              <a:t>Atlanta GA</a:t>
            </a:r>
            <a:endParaRPr/>
          </a:p>
          <a:p>
            <a:pPr indent="0" lvl="0" marL="0" rtl="0" algn="l">
              <a:lnSpc>
                <a:spcPct val="90000"/>
              </a:lnSpc>
              <a:spcBef>
                <a:spcPts val="0"/>
              </a:spcBef>
              <a:spcAft>
                <a:spcPts val="0"/>
              </a:spcAft>
              <a:buClr>
                <a:schemeClr val="lt1"/>
              </a:buClr>
              <a:buSzPts val="2000"/>
              <a:buNone/>
            </a:pPr>
            <a:r>
              <a:rPr lang="en-US"/>
              <a:t>November 18, 2024</a:t>
            </a:r>
            <a:endParaRPr/>
          </a:p>
          <a:p>
            <a:pPr indent="0" lvl="0" marL="0" rtl="0" algn="l">
              <a:lnSpc>
                <a:spcPct val="90000"/>
              </a:lnSpc>
              <a:spcBef>
                <a:spcPts val="0"/>
              </a:spcBef>
              <a:spcAft>
                <a:spcPts val="0"/>
              </a:spcAft>
              <a:buClr>
                <a:schemeClr val="lt1"/>
              </a:buClr>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0e7a97b5bc_0_6"/>
          <p:cNvSpPr txBox="1"/>
          <p:nvPr>
            <p:ph type="title"/>
          </p:nvPr>
        </p:nvSpPr>
        <p:spPr>
          <a:xfrm>
            <a:off x="685800" y="239000"/>
            <a:ext cx="112815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990"/>
              <a:buFont typeface="Arial"/>
              <a:buNone/>
            </a:pPr>
            <a:r>
              <a:rPr lang="en-US">
                <a:solidFill>
                  <a:srgbClr val="4F80BD"/>
                </a:solidFill>
                <a:extLst>
                  <a:ext uri="http://customooxmlschemas.google.com/">
                    <go:slidesCustomData xmlns:go="http://customooxmlschemas.google.com/" textRoundtripDataId="4"/>
                  </a:ext>
                </a:extLst>
              </a:rPr>
              <a:t>VASP has Widespread Power Usage and </a:t>
            </a:r>
            <a:r>
              <a:rPr lang="en-US">
                <a:solidFill>
                  <a:srgbClr val="4F81BD"/>
                </a:solidFill>
                <a:extLst>
                  <a:ext uri="http://customooxmlschemas.google.com/">
                    <go:slidesCustomData xmlns:go="http://customooxmlschemas.google.com/" textRoundtripDataId="5"/>
                  </a:ext>
                </a:extLst>
              </a:rPr>
              <a:t>Diffe</a:t>
            </a:r>
            <a:r>
              <a:rPr lang="en-US">
                <a:solidFill>
                  <a:srgbClr val="4F80BD"/>
                </a:solidFill>
                <a:extLst>
                  <a:ext uri="http://customooxmlschemas.google.com/">
                    <go:slidesCustomData xmlns:go="http://customooxmlschemas.google.com/" textRoundtripDataId="6"/>
                  </a:ext>
                </a:extLst>
              </a:rPr>
              <a:t>rent VASP Workloads Have Distinct Power Timeline</a:t>
            </a:r>
            <a:r>
              <a:rPr lang="en-US">
                <a:solidFill>
                  <a:srgbClr val="4F80BD"/>
                </a:solidFill>
              </a:rPr>
              <a:t> Patterns</a:t>
            </a:r>
            <a:endParaRPr>
              <a:solidFill>
                <a:srgbClr val="4F80BD"/>
              </a:solidFill>
            </a:endParaRPr>
          </a:p>
        </p:txBody>
      </p:sp>
      <p:sp>
        <p:nvSpPr>
          <p:cNvPr id="420" name="Google Shape;420;g30e7a97b5bc_0_6"/>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1" name="Google Shape;421;g30e7a97b5bc_0_6"/>
          <p:cNvPicPr preferRelativeResize="0"/>
          <p:nvPr/>
        </p:nvPicPr>
        <p:blipFill>
          <a:blip r:embed="rId3">
            <a:alphaModFix/>
          </a:blip>
          <a:stretch>
            <a:fillRect/>
          </a:stretch>
        </p:blipFill>
        <p:spPr>
          <a:xfrm>
            <a:off x="152400" y="1888788"/>
            <a:ext cx="11887198" cy="2717643"/>
          </a:xfrm>
          <a:prstGeom prst="rect">
            <a:avLst/>
          </a:prstGeom>
          <a:noFill/>
          <a:ln>
            <a:noFill/>
          </a:ln>
        </p:spPr>
      </p:pic>
      <p:sp>
        <p:nvSpPr>
          <p:cNvPr id="422" name="Google Shape;422;g30e7a97b5bc_0_6"/>
          <p:cNvSpPr txBox="1"/>
          <p:nvPr/>
        </p:nvSpPr>
        <p:spPr>
          <a:xfrm>
            <a:off x="821625" y="4828025"/>
            <a:ext cx="11010900" cy="87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2000">
                <a:solidFill>
                  <a:schemeClr val="dk1"/>
                </a:solidFill>
              </a:rPr>
              <a:t>VASP's power usage is significantly below the node's thermal design power (TDP) and is primarily driven by the GPUs.</a:t>
            </a:r>
            <a:endParaRPr sz="2000">
              <a:solidFill>
                <a:schemeClr val="dk1"/>
              </a:solidFill>
            </a:endParaRPr>
          </a:p>
          <a:p>
            <a:pPr indent="0" lvl="0" marL="0" rtl="0" algn="l">
              <a:spcBef>
                <a:spcPts val="1200"/>
              </a:spcBef>
              <a:spcAft>
                <a:spcPts val="0"/>
              </a:spcAft>
              <a:buNone/>
            </a:pPr>
            <a:r>
              <a:t/>
            </a:r>
            <a:endParaRPr sz="2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0e7a97b5bc_0_32"/>
          <p:cNvSpPr txBox="1"/>
          <p:nvPr>
            <p:ph type="title"/>
          </p:nvPr>
        </p:nvSpPr>
        <p:spPr>
          <a:xfrm>
            <a:off x="685801" y="86590"/>
            <a:ext cx="10820400" cy="999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solidFill>
                  <a:srgbClr val="4F80BD"/>
                </a:solidFill>
              </a:rPr>
              <a:t>VASP </a:t>
            </a:r>
            <a:r>
              <a:rPr lang="en-US">
                <a:solidFill>
                  <a:srgbClr val="4F80BD"/>
                </a:solidFill>
              </a:rPr>
              <a:t>Power Timeline Data Distribution is Multimodal </a:t>
            </a:r>
            <a:endParaRPr>
              <a:solidFill>
                <a:srgbClr val="4F80BD"/>
              </a:solidFill>
            </a:endParaRPr>
          </a:p>
        </p:txBody>
      </p:sp>
      <p:sp>
        <p:nvSpPr>
          <p:cNvPr id="429" name="Google Shape;429;g30e7a97b5bc_0_32"/>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0" name="Google Shape;430;g30e7a97b5bc_0_32"/>
          <p:cNvPicPr preferRelativeResize="0"/>
          <p:nvPr/>
        </p:nvPicPr>
        <p:blipFill>
          <a:blip r:embed="rId3">
            <a:alphaModFix/>
          </a:blip>
          <a:stretch>
            <a:fillRect/>
          </a:stretch>
        </p:blipFill>
        <p:spPr>
          <a:xfrm>
            <a:off x="152400" y="2076190"/>
            <a:ext cx="11887198" cy="2716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0e7a97b5bc_0_81"/>
          <p:cNvSpPr txBox="1"/>
          <p:nvPr>
            <p:ph type="title"/>
          </p:nvPr>
        </p:nvSpPr>
        <p:spPr>
          <a:xfrm>
            <a:off x="685800" y="86600"/>
            <a:ext cx="111939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80BD"/>
                </a:solidFill>
              </a:rPr>
              <a:t>We use </a:t>
            </a:r>
            <a:r>
              <a:rPr lang="en-US">
                <a:solidFill>
                  <a:srgbClr val="4F80BD"/>
                </a:solidFill>
              </a:rPr>
              <a:t>High Power Mode to Represent VASP Power Usage</a:t>
            </a:r>
            <a:endParaRPr>
              <a:solidFill>
                <a:srgbClr val="4F80BD"/>
              </a:solidFill>
            </a:endParaRPr>
          </a:p>
        </p:txBody>
      </p:sp>
      <p:sp>
        <p:nvSpPr>
          <p:cNvPr id="437" name="Google Shape;437;g30e7a97b5bc_0_81"/>
          <p:cNvSpPr txBox="1"/>
          <p:nvPr>
            <p:ph idx="1" type="body"/>
          </p:nvPr>
        </p:nvSpPr>
        <p:spPr>
          <a:xfrm>
            <a:off x="685800" y="5307775"/>
            <a:ext cx="11294400" cy="570000"/>
          </a:xfrm>
          <a:prstGeom prst="rect">
            <a:avLst/>
          </a:prstGeom>
        </p:spPr>
        <p:txBody>
          <a:bodyPr anchorCtr="0" anchor="ctr" bIns="45700" lIns="91425" spcFirstLastPara="1" rIns="91425" wrap="square" tIns="45700">
            <a:noAutofit/>
          </a:bodyPr>
          <a:lstStyle/>
          <a:p>
            <a:pPr indent="-355600" lvl="0" marL="457200" rtl="0" algn="l">
              <a:lnSpc>
                <a:spcPct val="100000"/>
              </a:lnSpc>
              <a:spcBef>
                <a:spcPts val="1000"/>
              </a:spcBef>
              <a:spcAft>
                <a:spcPts val="0"/>
              </a:spcAft>
              <a:buClr>
                <a:srgbClr val="4F80BD"/>
              </a:buClr>
              <a:buSzPts val="2000"/>
              <a:buFont typeface="Calibri"/>
              <a:buChar char="•"/>
            </a:pPr>
            <a:r>
              <a:rPr lang="en-US" sz="2000">
                <a:solidFill>
                  <a:schemeClr val="dk1"/>
                </a:solidFill>
              </a:rPr>
              <a:t>High Power Mode (HPM) is intended to describe the power usage of the core phase execution.</a:t>
            </a:r>
            <a:endParaRPr sz="2000">
              <a:solidFill>
                <a:schemeClr val="dk1"/>
              </a:solidFill>
            </a:endParaRPr>
          </a:p>
        </p:txBody>
      </p:sp>
      <p:sp>
        <p:nvSpPr>
          <p:cNvPr id="438" name="Google Shape;438;g30e7a97b5bc_0_81"/>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9" name="Google Shape;439;g30e7a97b5bc_0_81"/>
          <p:cNvPicPr preferRelativeResize="0"/>
          <p:nvPr/>
        </p:nvPicPr>
        <p:blipFill>
          <a:blip r:embed="rId3">
            <a:alphaModFix/>
          </a:blip>
          <a:stretch>
            <a:fillRect/>
          </a:stretch>
        </p:blipFill>
        <p:spPr>
          <a:xfrm>
            <a:off x="3043750" y="1444800"/>
            <a:ext cx="5619750" cy="3714750"/>
          </a:xfrm>
          <a:prstGeom prst="rect">
            <a:avLst/>
          </a:prstGeom>
          <a:noFill/>
          <a:ln>
            <a:noFill/>
          </a:ln>
        </p:spPr>
      </p:pic>
      <p:sp>
        <p:nvSpPr>
          <p:cNvPr id="440" name="Google Shape;440;g30e7a97b5bc_0_81"/>
          <p:cNvSpPr txBox="1"/>
          <p:nvPr>
            <p:ph idx="1" type="body"/>
          </p:nvPr>
        </p:nvSpPr>
        <p:spPr>
          <a:xfrm>
            <a:off x="666000" y="5801625"/>
            <a:ext cx="11193900" cy="516900"/>
          </a:xfrm>
          <a:prstGeom prst="rect">
            <a:avLst/>
          </a:prstGeom>
        </p:spPr>
        <p:txBody>
          <a:bodyPr anchorCtr="0" anchor="ctr" bIns="45700" lIns="91425" spcFirstLastPara="1" rIns="91425" wrap="square" tIns="45700">
            <a:noAutofit/>
          </a:bodyPr>
          <a:lstStyle/>
          <a:p>
            <a:pPr indent="-355600" lvl="0" marL="457200" rtl="0" algn="l">
              <a:lnSpc>
                <a:spcPct val="100000"/>
              </a:lnSpc>
              <a:spcBef>
                <a:spcPts val="1000"/>
              </a:spcBef>
              <a:spcAft>
                <a:spcPts val="0"/>
              </a:spcAft>
              <a:buClr>
                <a:srgbClr val="4F80BD"/>
              </a:buClr>
              <a:buSzPts val="2000"/>
              <a:buFont typeface="Calibri"/>
              <a:buChar char="•"/>
            </a:pPr>
            <a:r>
              <a:rPr lang="en-US" sz="2000">
                <a:solidFill>
                  <a:schemeClr val="dk1"/>
                </a:solidFill>
              </a:rPr>
              <a:t>Full width at half maximum (FWHM) describes the power distribution near HPM.</a:t>
            </a:r>
            <a:endParaRPr sz="2000">
              <a:solidFill>
                <a:schemeClr val="dk1"/>
              </a:solidFill>
            </a:endParaRPr>
          </a:p>
        </p:txBody>
      </p:sp>
      <p:grpSp>
        <p:nvGrpSpPr>
          <p:cNvPr id="441" name="Google Shape;441;g30e7a97b5bc_0_81"/>
          <p:cNvGrpSpPr/>
          <p:nvPr/>
        </p:nvGrpSpPr>
        <p:grpSpPr>
          <a:xfrm>
            <a:off x="5291313" y="1545150"/>
            <a:ext cx="3718137" cy="3071100"/>
            <a:chOff x="5291313" y="1545150"/>
            <a:chExt cx="3718137" cy="3071100"/>
          </a:xfrm>
        </p:grpSpPr>
        <p:grpSp>
          <p:nvGrpSpPr>
            <p:cNvPr id="442" name="Google Shape;442;g30e7a97b5bc_0_81"/>
            <p:cNvGrpSpPr/>
            <p:nvPr/>
          </p:nvGrpSpPr>
          <p:grpSpPr>
            <a:xfrm>
              <a:off x="5291313" y="1545150"/>
              <a:ext cx="3718137" cy="3071100"/>
              <a:chOff x="5291313" y="1545150"/>
              <a:chExt cx="3718137" cy="3071100"/>
            </a:xfrm>
          </p:grpSpPr>
          <p:grpSp>
            <p:nvGrpSpPr>
              <p:cNvPr id="443" name="Google Shape;443;g30e7a97b5bc_0_81"/>
              <p:cNvGrpSpPr/>
              <p:nvPr/>
            </p:nvGrpSpPr>
            <p:grpSpPr>
              <a:xfrm>
                <a:off x="5291313" y="1545150"/>
                <a:ext cx="2833587" cy="3071100"/>
                <a:chOff x="5291334" y="1545150"/>
                <a:chExt cx="2833587" cy="3071100"/>
              </a:xfrm>
            </p:grpSpPr>
            <p:sp>
              <p:nvSpPr>
                <p:cNvPr id="444" name="Google Shape;444;g30e7a97b5bc_0_81"/>
                <p:cNvSpPr/>
                <p:nvPr/>
              </p:nvSpPr>
              <p:spPr>
                <a:xfrm>
                  <a:off x="7264550" y="1545150"/>
                  <a:ext cx="409200" cy="3071100"/>
                </a:xfrm>
                <a:prstGeom prst="rect">
                  <a:avLst/>
                </a:prstGeom>
                <a:solidFill>
                  <a:srgbClr val="FFF2CC">
                    <a:alpha val="43670"/>
                  </a:srgbClr>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cxnSp>
              <p:nvCxnSpPr>
                <p:cNvPr id="445" name="Google Shape;445;g30e7a97b5bc_0_81"/>
                <p:cNvCxnSpPr/>
                <p:nvPr/>
              </p:nvCxnSpPr>
              <p:spPr>
                <a:xfrm flipH="1" rot="10800000">
                  <a:off x="6620525" y="3090051"/>
                  <a:ext cx="644100" cy="5700"/>
                </a:xfrm>
                <a:prstGeom prst="straightConnector1">
                  <a:avLst/>
                </a:prstGeom>
                <a:noFill/>
                <a:ln cap="flat" cmpd="sng" w="9525">
                  <a:solidFill>
                    <a:schemeClr val="dk2"/>
                  </a:solidFill>
                  <a:prstDash val="solid"/>
                  <a:round/>
                  <a:headEnd len="med" w="med" type="none"/>
                  <a:tailEnd len="med" w="med" type="triangle"/>
                </a:ln>
              </p:spPr>
            </p:cxnSp>
            <p:cxnSp>
              <p:nvCxnSpPr>
                <p:cNvPr id="446" name="Google Shape;446;g30e7a97b5bc_0_81"/>
                <p:cNvCxnSpPr/>
                <p:nvPr/>
              </p:nvCxnSpPr>
              <p:spPr>
                <a:xfrm rot="10800000">
                  <a:off x="7673720" y="3081000"/>
                  <a:ext cx="451200" cy="2100"/>
                </a:xfrm>
                <a:prstGeom prst="straightConnector1">
                  <a:avLst/>
                </a:prstGeom>
                <a:noFill/>
                <a:ln cap="flat" cmpd="sng" w="9525">
                  <a:solidFill>
                    <a:schemeClr val="dk2"/>
                  </a:solidFill>
                  <a:prstDash val="solid"/>
                  <a:round/>
                  <a:headEnd len="med" w="med" type="none"/>
                  <a:tailEnd len="med" w="med" type="triangle"/>
                </a:ln>
              </p:spPr>
            </p:cxnSp>
            <p:sp>
              <p:nvSpPr>
                <p:cNvPr id="447" name="Google Shape;447;g30e7a97b5bc_0_81"/>
                <p:cNvSpPr txBox="1"/>
                <p:nvPr/>
              </p:nvSpPr>
              <p:spPr>
                <a:xfrm>
                  <a:off x="5291334" y="2773038"/>
                  <a:ext cx="1994100" cy="2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Full width at half maximum</a:t>
                  </a:r>
                  <a:endParaRPr sz="1200">
                    <a:solidFill>
                      <a:schemeClr val="dk1"/>
                    </a:solidFill>
                  </a:endParaRPr>
                </a:p>
              </p:txBody>
            </p:sp>
          </p:grpSp>
          <p:cxnSp>
            <p:nvCxnSpPr>
              <p:cNvPr id="448" name="Google Shape;448;g30e7a97b5bc_0_81"/>
              <p:cNvCxnSpPr/>
              <p:nvPr/>
            </p:nvCxnSpPr>
            <p:spPr>
              <a:xfrm flipH="1" rot="10800000">
                <a:off x="7469150" y="1668675"/>
                <a:ext cx="804000" cy="7500"/>
              </a:xfrm>
              <a:prstGeom prst="straightConnector1">
                <a:avLst/>
              </a:prstGeom>
              <a:noFill/>
              <a:ln cap="flat" cmpd="sng" w="9525">
                <a:solidFill>
                  <a:schemeClr val="dk2"/>
                </a:solidFill>
                <a:prstDash val="solid"/>
                <a:round/>
                <a:headEnd len="med" w="med" type="none"/>
                <a:tailEnd len="med" w="med" type="none"/>
              </a:ln>
            </p:spPr>
          </p:cxnSp>
          <p:grpSp>
            <p:nvGrpSpPr>
              <p:cNvPr id="449" name="Google Shape;449;g30e7a97b5bc_0_81"/>
              <p:cNvGrpSpPr/>
              <p:nvPr/>
            </p:nvGrpSpPr>
            <p:grpSpPr>
              <a:xfrm>
                <a:off x="8118450" y="1658054"/>
                <a:ext cx="891000" cy="2958196"/>
                <a:chOff x="8118450" y="1658054"/>
                <a:chExt cx="891000" cy="2958196"/>
              </a:xfrm>
            </p:grpSpPr>
            <p:sp>
              <p:nvSpPr>
                <p:cNvPr id="450" name="Google Shape;450;g30e7a97b5bc_0_81"/>
                <p:cNvSpPr txBox="1"/>
                <p:nvPr/>
              </p:nvSpPr>
              <p:spPr>
                <a:xfrm>
                  <a:off x="8118450" y="2935400"/>
                  <a:ext cx="891000" cy="1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h</a:t>
                  </a:r>
                  <a:endParaRPr sz="1300">
                    <a:solidFill>
                      <a:schemeClr val="dk1"/>
                    </a:solidFill>
                  </a:endParaRPr>
                </a:p>
              </p:txBody>
            </p:sp>
            <p:cxnSp>
              <p:nvCxnSpPr>
                <p:cNvPr id="451" name="Google Shape;451;g30e7a97b5bc_0_81"/>
                <p:cNvCxnSpPr/>
                <p:nvPr/>
              </p:nvCxnSpPr>
              <p:spPr>
                <a:xfrm flipH="1">
                  <a:off x="8246941" y="3262050"/>
                  <a:ext cx="2400" cy="1354200"/>
                </a:xfrm>
                <a:prstGeom prst="straightConnector1">
                  <a:avLst/>
                </a:prstGeom>
                <a:noFill/>
                <a:ln cap="flat" cmpd="sng" w="9525">
                  <a:solidFill>
                    <a:schemeClr val="dk2"/>
                  </a:solidFill>
                  <a:prstDash val="solid"/>
                  <a:round/>
                  <a:headEnd len="med" w="med" type="none"/>
                  <a:tailEnd len="med" w="med" type="triangle"/>
                </a:ln>
              </p:spPr>
            </p:cxnSp>
            <p:cxnSp>
              <p:nvCxnSpPr>
                <p:cNvPr id="452" name="Google Shape;452;g30e7a97b5bc_0_81"/>
                <p:cNvCxnSpPr/>
                <p:nvPr/>
              </p:nvCxnSpPr>
              <p:spPr>
                <a:xfrm rot="10800000">
                  <a:off x="8246925" y="1658054"/>
                  <a:ext cx="3300" cy="1346100"/>
                </a:xfrm>
                <a:prstGeom prst="straightConnector1">
                  <a:avLst/>
                </a:prstGeom>
                <a:noFill/>
                <a:ln cap="flat" cmpd="sng" w="9525">
                  <a:solidFill>
                    <a:schemeClr val="dk2"/>
                  </a:solidFill>
                  <a:prstDash val="solid"/>
                  <a:round/>
                  <a:headEnd len="med" w="med" type="none"/>
                  <a:tailEnd len="med" w="med" type="triangle"/>
                </a:ln>
              </p:spPr>
            </p:cxnSp>
          </p:grpSp>
          <p:grpSp>
            <p:nvGrpSpPr>
              <p:cNvPr id="453" name="Google Shape;453;g30e7a97b5bc_0_81"/>
              <p:cNvGrpSpPr/>
              <p:nvPr/>
            </p:nvGrpSpPr>
            <p:grpSpPr>
              <a:xfrm>
                <a:off x="7890330" y="3086575"/>
                <a:ext cx="891000" cy="1526245"/>
                <a:chOff x="8118450" y="2313905"/>
                <a:chExt cx="891000" cy="1526245"/>
              </a:xfrm>
            </p:grpSpPr>
            <p:sp>
              <p:nvSpPr>
                <p:cNvPr id="454" name="Google Shape;454;g30e7a97b5bc_0_81"/>
                <p:cNvSpPr txBox="1"/>
                <p:nvPr/>
              </p:nvSpPr>
              <p:spPr>
                <a:xfrm>
                  <a:off x="8118450" y="2935400"/>
                  <a:ext cx="891000" cy="1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h</a:t>
                  </a:r>
                  <a:endParaRPr sz="1300">
                    <a:solidFill>
                      <a:schemeClr val="dk1"/>
                    </a:solidFill>
                  </a:endParaRPr>
                </a:p>
              </p:txBody>
            </p:sp>
            <p:cxnSp>
              <p:nvCxnSpPr>
                <p:cNvPr id="455" name="Google Shape;455;g30e7a97b5bc_0_81"/>
                <p:cNvCxnSpPr/>
                <p:nvPr/>
              </p:nvCxnSpPr>
              <p:spPr>
                <a:xfrm>
                  <a:off x="8249341" y="3262050"/>
                  <a:ext cx="3900" cy="578100"/>
                </a:xfrm>
                <a:prstGeom prst="straightConnector1">
                  <a:avLst/>
                </a:prstGeom>
                <a:noFill/>
                <a:ln cap="flat" cmpd="sng" w="9525">
                  <a:solidFill>
                    <a:schemeClr val="dk2"/>
                  </a:solidFill>
                  <a:prstDash val="solid"/>
                  <a:round/>
                  <a:headEnd len="med" w="med" type="none"/>
                  <a:tailEnd len="med" w="med" type="triangle"/>
                </a:ln>
              </p:spPr>
            </p:cxnSp>
            <p:cxnSp>
              <p:nvCxnSpPr>
                <p:cNvPr id="456" name="Google Shape;456;g30e7a97b5bc_0_81"/>
                <p:cNvCxnSpPr/>
                <p:nvPr/>
              </p:nvCxnSpPr>
              <p:spPr>
                <a:xfrm flipH="1" rot="10800000">
                  <a:off x="8252745" y="2313905"/>
                  <a:ext cx="2400" cy="691200"/>
                </a:xfrm>
                <a:prstGeom prst="straightConnector1">
                  <a:avLst/>
                </a:prstGeom>
                <a:noFill/>
                <a:ln cap="flat" cmpd="sng" w="9525">
                  <a:solidFill>
                    <a:schemeClr val="dk2"/>
                  </a:solidFill>
                  <a:prstDash val="solid"/>
                  <a:round/>
                  <a:headEnd len="med" w="med" type="none"/>
                  <a:tailEnd len="med" w="med" type="triangle"/>
                </a:ln>
              </p:spPr>
            </p:cxnSp>
          </p:grpSp>
        </p:grpSp>
        <p:sp>
          <p:nvSpPr>
            <p:cNvPr id="457" name="Google Shape;457;g30e7a97b5bc_0_81"/>
            <p:cNvSpPr txBox="1"/>
            <p:nvPr/>
          </p:nvSpPr>
          <p:spPr>
            <a:xfrm>
              <a:off x="7816039" y="3701550"/>
              <a:ext cx="281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u="sng">
                  <a:solidFill>
                    <a:schemeClr val="dk1"/>
                  </a:solidFill>
                  <a:latin typeface="Century Gothic"/>
                  <a:ea typeface="Century Gothic"/>
                  <a:cs typeface="Century Gothic"/>
                  <a:sym typeface="Century Gothic"/>
                </a:rPr>
                <a:t>1</a:t>
              </a:r>
              <a:endParaRPr sz="8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800">
                  <a:solidFill>
                    <a:schemeClr val="dk1"/>
                  </a:solidFill>
                  <a:latin typeface="Century Gothic"/>
                  <a:ea typeface="Century Gothic"/>
                  <a:cs typeface="Century Gothic"/>
                  <a:sym typeface="Century Gothic"/>
                </a:rPr>
                <a:t>2</a:t>
              </a:r>
              <a:endParaRPr sz="13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f9575f4371_0_1103"/>
          <p:cNvSpPr txBox="1"/>
          <p:nvPr>
            <p:ph type="title"/>
          </p:nvPr>
        </p:nvSpPr>
        <p:spPr>
          <a:xfrm>
            <a:off x="606475" y="86600"/>
            <a:ext cx="112347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80BD"/>
                </a:solidFill>
                <a:extLst>
                  <a:ext uri="http://customooxmlschemas.google.com/">
                    <go:slidesCustomData xmlns:go="http://customooxmlschemas.google.com/" textRoundtripDataId="7"/>
                  </a:ext>
                </a:extLst>
              </a:rPr>
              <a:t>VASP’s Power Usage Varies Significantly with Workloads</a:t>
            </a:r>
            <a:endParaRPr>
              <a:solidFill>
                <a:srgbClr val="4F80BD"/>
              </a:solidFill>
            </a:endParaRPr>
          </a:p>
        </p:txBody>
      </p:sp>
      <p:sp>
        <p:nvSpPr>
          <p:cNvPr id="464" name="Google Shape;464;g2f9575f4371_0_1103"/>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65" name="Google Shape;465;g2f9575f4371_0_1103" title="fig5_power_all_line.png"/>
          <p:cNvPicPr preferRelativeResize="0"/>
          <p:nvPr/>
        </p:nvPicPr>
        <p:blipFill>
          <a:blip r:embed="rId3">
            <a:alphaModFix/>
          </a:blip>
          <a:stretch>
            <a:fillRect/>
          </a:stretch>
        </p:blipFill>
        <p:spPr>
          <a:xfrm>
            <a:off x="2514600" y="1204350"/>
            <a:ext cx="6969907" cy="4305149"/>
          </a:xfrm>
          <a:prstGeom prst="rect">
            <a:avLst/>
          </a:prstGeom>
          <a:noFill/>
          <a:ln>
            <a:noFill/>
          </a:ln>
        </p:spPr>
      </p:pic>
      <p:sp>
        <p:nvSpPr>
          <p:cNvPr id="466" name="Google Shape;466;g2f9575f4371_0_1103"/>
          <p:cNvSpPr txBox="1"/>
          <p:nvPr/>
        </p:nvSpPr>
        <p:spPr>
          <a:xfrm>
            <a:off x="594775" y="5509500"/>
            <a:ext cx="11011200" cy="8004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4F80BD"/>
              </a:buClr>
              <a:buSzPts val="2000"/>
              <a:buChar char="●"/>
            </a:pPr>
            <a:r>
              <a:rPr lang="en-US" sz="2000">
                <a:solidFill>
                  <a:srgbClr val="0E101A"/>
                </a:solidFill>
              </a:rPr>
              <a:t>Methods, problem sizes, and chemical elements all contribute to VASP's power variations to varying degrees.</a:t>
            </a:r>
            <a:endParaRPr b="1" sz="2000">
              <a:solidFill>
                <a:srgbClr val="0E101A"/>
              </a:solidFill>
            </a:endParaRPr>
          </a:p>
        </p:txBody>
      </p:sp>
      <p:grpSp>
        <p:nvGrpSpPr>
          <p:cNvPr id="467" name="Google Shape;467;g2f9575f4371_0_1103"/>
          <p:cNvGrpSpPr/>
          <p:nvPr/>
        </p:nvGrpSpPr>
        <p:grpSpPr>
          <a:xfrm>
            <a:off x="3380950" y="1577900"/>
            <a:ext cx="2435150" cy="1940550"/>
            <a:chOff x="3380950" y="1577900"/>
            <a:chExt cx="2435150" cy="1940550"/>
          </a:xfrm>
        </p:grpSpPr>
        <p:sp>
          <p:nvSpPr>
            <p:cNvPr id="468" name="Google Shape;468;g2f9575f4371_0_1103"/>
            <p:cNvSpPr/>
            <p:nvPr/>
          </p:nvSpPr>
          <p:spPr>
            <a:xfrm>
              <a:off x="3380950" y="2167850"/>
              <a:ext cx="456600" cy="1350600"/>
            </a:xfrm>
            <a:prstGeom prst="wedgeRoundRectCallout">
              <a:avLst>
                <a:gd fmla="val 44120" name="adj1"/>
                <a:gd fmla="val -66476" name="adj2"/>
                <a:gd fmla="val 0" name="adj3"/>
              </a:avLst>
            </a:prstGeom>
            <a:solidFill>
              <a:srgbClr val="FFF2CC">
                <a:alpha val="656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69" name="Google Shape;469;g2f9575f4371_0_1103"/>
            <p:cNvSpPr txBox="1"/>
            <p:nvPr/>
          </p:nvSpPr>
          <p:spPr>
            <a:xfrm>
              <a:off x="3409500" y="1577900"/>
              <a:ext cx="24066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entury Gothic"/>
                  <a:ea typeface="Century Gothic"/>
                  <a:cs typeface="Century Gothic"/>
                  <a:sym typeface="Century Gothic"/>
                </a:rPr>
                <a:t>Higher order methods</a:t>
              </a:r>
              <a:endParaRPr sz="1200">
                <a:solidFill>
                  <a:schemeClr val="dk1"/>
                </a:solidFill>
                <a:latin typeface="Century Gothic"/>
                <a:ea typeface="Century Gothic"/>
                <a:cs typeface="Century Gothic"/>
                <a:sym typeface="Century Gothic"/>
              </a:endParaRPr>
            </a:p>
          </p:txBody>
        </p:sp>
      </p:grpSp>
      <p:grpSp>
        <p:nvGrpSpPr>
          <p:cNvPr id="470" name="Google Shape;470;g2f9575f4371_0_1103"/>
          <p:cNvGrpSpPr/>
          <p:nvPr/>
        </p:nvGrpSpPr>
        <p:grpSpPr>
          <a:xfrm>
            <a:off x="3409500" y="3527935"/>
            <a:ext cx="2406600" cy="1246490"/>
            <a:chOff x="3409500" y="3527935"/>
            <a:chExt cx="2406600" cy="1246490"/>
          </a:xfrm>
        </p:grpSpPr>
        <p:sp>
          <p:nvSpPr>
            <p:cNvPr id="471" name="Google Shape;471;g2f9575f4371_0_1103"/>
            <p:cNvSpPr/>
            <p:nvPr/>
          </p:nvSpPr>
          <p:spPr>
            <a:xfrm>
              <a:off x="3409500" y="3527935"/>
              <a:ext cx="428100" cy="551700"/>
            </a:xfrm>
            <a:prstGeom prst="wedgeRoundRectCallout">
              <a:avLst>
                <a:gd fmla="val 5548" name="adj1"/>
                <a:gd fmla="val 103444" name="adj2"/>
                <a:gd fmla="val 0" name="adj3"/>
              </a:avLst>
            </a:prstGeom>
            <a:solidFill>
              <a:srgbClr val="D9EAD3">
                <a:alpha val="356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2" name="Google Shape;472;g2f9575f4371_0_1103"/>
            <p:cNvSpPr txBox="1"/>
            <p:nvPr/>
          </p:nvSpPr>
          <p:spPr>
            <a:xfrm>
              <a:off x="3409500" y="4403325"/>
              <a:ext cx="24066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entury Gothic"/>
                  <a:ea typeface="Century Gothic"/>
                  <a:cs typeface="Century Gothic"/>
                  <a:sym typeface="Century Gothic"/>
                </a:rPr>
                <a:t>DFT</a:t>
              </a:r>
              <a:r>
                <a:rPr lang="en-US" sz="1200">
                  <a:solidFill>
                    <a:schemeClr val="dk1"/>
                  </a:solidFill>
                  <a:latin typeface="Century Gothic"/>
                  <a:ea typeface="Century Gothic"/>
                  <a:cs typeface="Century Gothic"/>
                  <a:sym typeface="Century Gothic"/>
                </a:rPr>
                <a:t> computations</a:t>
              </a:r>
              <a:endParaRPr sz="1200">
                <a:solidFill>
                  <a:schemeClr val="dk1"/>
                </a:solidFill>
                <a:latin typeface="Century Gothic"/>
                <a:ea typeface="Century Gothic"/>
                <a:cs typeface="Century Gothic"/>
                <a:sym typeface="Century Gothic"/>
              </a:endParaRPr>
            </a:p>
          </p:txBody>
        </p:sp>
      </p:grpSp>
      <p:grpSp>
        <p:nvGrpSpPr>
          <p:cNvPr id="473" name="Google Shape;473;g2f9575f4371_0_1103"/>
          <p:cNvGrpSpPr/>
          <p:nvPr/>
        </p:nvGrpSpPr>
        <p:grpSpPr>
          <a:xfrm>
            <a:off x="3380950" y="2698850"/>
            <a:ext cx="3374475" cy="819600"/>
            <a:chOff x="3380950" y="2698850"/>
            <a:chExt cx="3374475" cy="819600"/>
          </a:xfrm>
        </p:grpSpPr>
        <p:sp>
          <p:nvSpPr>
            <p:cNvPr id="474" name="Google Shape;474;g2f9575f4371_0_1103"/>
            <p:cNvSpPr/>
            <p:nvPr/>
          </p:nvSpPr>
          <p:spPr>
            <a:xfrm>
              <a:off x="3380950" y="2698850"/>
              <a:ext cx="439200" cy="819600"/>
            </a:xfrm>
            <a:prstGeom prst="wedgeRoundRectCallout">
              <a:avLst>
                <a:gd fmla="val 82599" name="adj1"/>
                <a:gd fmla="val -3429" name="adj2"/>
                <a:gd fmla="val 0" name="adj3"/>
              </a:avLst>
            </a:prstGeom>
            <a:solidFill>
              <a:srgbClr val="DADADA">
                <a:alpha val="312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5" name="Google Shape;475;g2f9575f4371_0_1103"/>
            <p:cNvSpPr txBox="1"/>
            <p:nvPr/>
          </p:nvSpPr>
          <p:spPr>
            <a:xfrm>
              <a:off x="3956125" y="2928300"/>
              <a:ext cx="27993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entury Gothic"/>
                  <a:ea typeface="Century Gothic"/>
                  <a:cs typeface="Century Gothic"/>
                  <a:sym typeface="Century Gothic"/>
                </a:rPr>
                <a:t>Differences: problem sizes and chemical elements</a:t>
              </a:r>
              <a:endParaRPr sz="1200">
                <a:solidFill>
                  <a:schemeClr val="dk1"/>
                </a:solidFill>
                <a:latin typeface="Century Gothic"/>
                <a:ea typeface="Century Gothic"/>
                <a:cs typeface="Century Gothic"/>
                <a:sym typeface="Century Gothic"/>
              </a:endParaRPr>
            </a:p>
          </p:txBody>
        </p:sp>
      </p:grpSp>
      <p:grpSp>
        <p:nvGrpSpPr>
          <p:cNvPr id="476" name="Google Shape;476;g2f9575f4371_0_1103"/>
          <p:cNvGrpSpPr/>
          <p:nvPr/>
        </p:nvGrpSpPr>
        <p:grpSpPr>
          <a:xfrm>
            <a:off x="3567900" y="3675600"/>
            <a:ext cx="3911625" cy="623363"/>
            <a:chOff x="3567900" y="3675600"/>
            <a:chExt cx="3911625" cy="623363"/>
          </a:xfrm>
        </p:grpSpPr>
        <p:cxnSp>
          <p:nvCxnSpPr>
            <p:cNvPr id="477" name="Google Shape;477;g2f9575f4371_0_1103"/>
            <p:cNvCxnSpPr/>
            <p:nvPr/>
          </p:nvCxnSpPr>
          <p:spPr>
            <a:xfrm rot="10800000">
              <a:off x="3589900" y="3675600"/>
              <a:ext cx="412800" cy="348900"/>
            </a:xfrm>
            <a:prstGeom prst="straightConnector1">
              <a:avLst/>
            </a:prstGeom>
            <a:noFill/>
            <a:ln cap="flat" cmpd="sng" w="9525">
              <a:solidFill>
                <a:schemeClr val="dk2"/>
              </a:solidFill>
              <a:prstDash val="solid"/>
              <a:round/>
              <a:headEnd len="med" w="med" type="none"/>
              <a:tailEnd len="med" w="med" type="triangle"/>
            </a:ln>
          </p:spPr>
        </p:cxnSp>
        <p:cxnSp>
          <p:nvCxnSpPr>
            <p:cNvPr id="478" name="Google Shape;478;g2f9575f4371_0_1103"/>
            <p:cNvCxnSpPr/>
            <p:nvPr/>
          </p:nvCxnSpPr>
          <p:spPr>
            <a:xfrm rot="10800000">
              <a:off x="3567900" y="3877400"/>
              <a:ext cx="429900" cy="142200"/>
            </a:xfrm>
            <a:prstGeom prst="straightConnector1">
              <a:avLst/>
            </a:prstGeom>
            <a:noFill/>
            <a:ln cap="flat" cmpd="sng" w="9525">
              <a:solidFill>
                <a:schemeClr val="dk2"/>
              </a:solidFill>
              <a:prstDash val="solid"/>
              <a:round/>
              <a:headEnd len="med" w="med" type="none"/>
              <a:tailEnd len="med" w="med" type="triangle"/>
            </a:ln>
          </p:spPr>
        </p:cxnSp>
        <p:sp>
          <p:nvSpPr>
            <p:cNvPr id="479" name="Google Shape;479;g2f9575f4371_0_1103"/>
            <p:cNvSpPr txBox="1"/>
            <p:nvPr/>
          </p:nvSpPr>
          <p:spPr>
            <a:xfrm>
              <a:off x="3954825" y="3929663"/>
              <a:ext cx="352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entury Gothic"/>
                  <a:ea typeface="Century Gothic"/>
                  <a:cs typeface="Century Gothic"/>
                  <a:sym typeface="Century Gothic"/>
                </a:rPr>
                <a:t>Difference: </a:t>
              </a:r>
              <a:r>
                <a:rPr lang="en-US" sz="1200">
                  <a:solidFill>
                    <a:schemeClr val="dk1"/>
                  </a:solidFill>
                  <a:latin typeface="Century Gothic"/>
                  <a:ea typeface="Century Gothic"/>
                  <a:cs typeface="Century Gothic"/>
                  <a:sym typeface="Century Gothic"/>
                </a:rPr>
                <a:t>problem sizes </a:t>
              </a:r>
              <a:endParaRPr/>
            </a:p>
          </p:txBody>
        </p:sp>
      </p:grpSp>
      <p:sp>
        <p:nvSpPr>
          <p:cNvPr id="480" name="Google Shape;480;g2f9575f4371_0_1103"/>
          <p:cNvSpPr txBox="1"/>
          <p:nvPr/>
        </p:nvSpPr>
        <p:spPr>
          <a:xfrm>
            <a:off x="594775" y="6188575"/>
            <a:ext cx="11292300" cy="492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4F80BD"/>
              </a:buClr>
              <a:buSzPts val="2000"/>
              <a:buChar char="●"/>
            </a:pPr>
            <a:r>
              <a:rPr lang="en-US" sz="2000">
                <a:solidFill>
                  <a:srgbClr val="0E101A"/>
                </a:solidFill>
              </a:rPr>
              <a:t>VASP power changes gradually with parallel concurrencies.</a:t>
            </a:r>
            <a:endParaRPr sz="2000">
              <a:solidFill>
                <a:srgbClr val="0E101A"/>
              </a:solidFill>
            </a:endParaRPr>
          </a:p>
        </p:txBody>
      </p:sp>
      <p:sp>
        <p:nvSpPr>
          <p:cNvPr id="481" name="Google Shape;481;g2f9575f4371_0_1103"/>
          <p:cNvSpPr txBox="1"/>
          <p:nvPr/>
        </p:nvSpPr>
        <p:spPr>
          <a:xfrm>
            <a:off x="9763125" y="2409900"/>
            <a:ext cx="14193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entury Gothic"/>
              <a:ea typeface="Century Gothic"/>
              <a:cs typeface="Century Gothic"/>
              <a:sym typeface="Century Gothic"/>
            </a:endParaRPr>
          </a:p>
        </p:txBody>
      </p:sp>
      <p:grpSp>
        <p:nvGrpSpPr>
          <p:cNvPr id="482" name="Google Shape;482;g2f9575f4371_0_1103"/>
          <p:cNvGrpSpPr/>
          <p:nvPr/>
        </p:nvGrpSpPr>
        <p:grpSpPr>
          <a:xfrm>
            <a:off x="7972425" y="2219400"/>
            <a:ext cx="4685925" cy="479450"/>
            <a:chOff x="7972425" y="2219400"/>
            <a:chExt cx="4685925" cy="479450"/>
          </a:xfrm>
        </p:grpSpPr>
        <p:sp>
          <p:nvSpPr>
            <p:cNvPr id="483" name="Google Shape;483;g2f9575f4371_0_1103"/>
            <p:cNvSpPr/>
            <p:nvPr/>
          </p:nvSpPr>
          <p:spPr>
            <a:xfrm>
              <a:off x="7972425" y="2219400"/>
              <a:ext cx="1419300" cy="247500"/>
            </a:xfrm>
            <a:prstGeom prst="wedgeRoundRectCallout">
              <a:avLst>
                <a:gd fmla="val 68115" name="adj1"/>
                <a:gd fmla="val 53879" name="adj2"/>
                <a:gd fmla="val 0" name="adj3"/>
              </a:avLst>
            </a:prstGeom>
            <a:solidFill>
              <a:srgbClr val="F4CCCC">
                <a:alpha val="487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484" name="Google Shape;484;g2f9575f4371_0_1103"/>
            <p:cNvSpPr txBox="1"/>
            <p:nvPr/>
          </p:nvSpPr>
          <p:spPr>
            <a:xfrm>
              <a:off x="9658350" y="23295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entury Gothic"/>
                  <a:ea typeface="Century Gothic"/>
                  <a:cs typeface="Century Gothic"/>
                  <a:sym typeface="Century Gothic"/>
                </a:rPr>
                <a:t>Do not scale to multiple nodes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1604fd8ad2_0_51"/>
          <p:cNvSpPr txBox="1"/>
          <p:nvPr>
            <p:ph type="title"/>
          </p:nvPr>
        </p:nvSpPr>
        <p:spPr>
          <a:xfrm>
            <a:off x="528873" y="86600"/>
            <a:ext cx="114243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280">
                <a:solidFill>
                  <a:srgbClr val="4F80BD"/>
                </a:solidFill>
              </a:rPr>
              <a:t>VASP Power Usage Changes Significantly Across Methods</a:t>
            </a:r>
            <a:endParaRPr sz="3280"/>
          </a:p>
        </p:txBody>
      </p:sp>
      <p:sp>
        <p:nvSpPr>
          <p:cNvPr id="491" name="Google Shape;491;g31604fd8ad2_0_51"/>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92" name="Google Shape;492;g31604fd8ad2_0_51" title="fig9_compare_methods_hpmode.png"/>
          <p:cNvPicPr preferRelativeResize="0"/>
          <p:nvPr/>
        </p:nvPicPr>
        <p:blipFill>
          <a:blip r:embed="rId3">
            <a:alphaModFix/>
          </a:blip>
          <a:stretch>
            <a:fillRect/>
          </a:stretch>
        </p:blipFill>
        <p:spPr>
          <a:xfrm>
            <a:off x="2259420" y="1323100"/>
            <a:ext cx="6987146" cy="4315801"/>
          </a:xfrm>
          <a:prstGeom prst="rect">
            <a:avLst/>
          </a:prstGeom>
          <a:noFill/>
          <a:ln>
            <a:noFill/>
          </a:ln>
        </p:spPr>
      </p:pic>
      <p:sp>
        <p:nvSpPr>
          <p:cNvPr id="493" name="Google Shape;493;g31604fd8ad2_0_51"/>
          <p:cNvSpPr txBox="1"/>
          <p:nvPr>
            <p:ph idx="1" type="body"/>
          </p:nvPr>
        </p:nvSpPr>
        <p:spPr>
          <a:xfrm>
            <a:off x="730975" y="5683200"/>
            <a:ext cx="10820400" cy="7449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000">
                <a:solidFill>
                  <a:schemeClr val="dk1"/>
                </a:solidFill>
                <a:extLst>
                  <a:ext uri="http://customooxmlschemas.google.com/">
                    <go:slidesCustomData xmlns:go="http://customooxmlschemas.google.com/" textRoundtripDataId="8"/>
                  </a:ext>
                </a:extLst>
              </a:rPr>
              <a:t>VASP's higher-order methods, such as HSE and ACFDTR, consume significantly more power than standard DFT computations. </a:t>
            </a:r>
            <a:endParaRPr sz="2000">
              <a:solidFill>
                <a:schemeClr val="dk1"/>
              </a:solidFill>
            </a:endParaRPr>
          </a:p>
        </p:txBody>
      </p:sp>
      <p:sp>
        <p:nvSpPr>
          <p:cNvPr id="494" name="Google Shape;494;g31604fd8ad2_0_51"/>
          <p:cNvSpPr/>
          <p:nvPr/>
        </p:nvSpPr>
        <p:spPr>
          <a:xfrm>
            <a:off x="3453548" y="1766000"/>
            <a:ext cx="88200" cy="25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5" name="Google Shape;495;g31604fd8ad2_0_51"/>
          <p:cNvSpPr/>
          <p:nvPr/>
        </p:nvSpPr>
        <p:spPr>
          <a:xfrm>
            <a:off x="3539545" y="1775825"/>
            <a:ext cx="551100" cy="56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6" name="Google Shape;496;g31604fd8ad2_0_51"/>
          <p:cNvSpPr/>
          <p:nvPr/>
        </p:nvSpPr>
        <p:spPr>
          <a:xfrm>
            <a:off x="4361406" y="3021828"/>
            <a:ext cx="551100" cy="12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7" name="Google Shape;497;g31604fd8ad2_0_51"/>
          <p:cNvSpPr/>
          <p:nvPr/>
        </p:nvSpPr>
        <p:spPr>
          <a:xfrm>
            <a:off x="5227082" y="2756925"/>
            <a:ext cx="551100" cy="149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8" name="Google Shape;498;g31604fd8ad2_0_51"/>
          <p:cNvSpPr/>
          <p:nvPr/>
        </p:nvSpPr>
        <p:spPr>
          <a:xfrm>
            <a:off x="6104369" y="3029729"/>
            <a:ext cx="551100" cy="12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9" name="Google Shape;499;g31604fd8ad2_0_51"/>
          <p:cNvSpPr/>
          <p:nvPr/>
        </p:nvSpPr>
        <p:spPr>
          <a:xfrm>
            <a:off x="6981651" y="2872750"/>
            <a:ext cx="551100" cy="1375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00" name="Google Shape;500;g31604fd8ad2_0_51"/>
          <p:cNvSpPr/>
          <p:nvPr/>
        </p:nvSpPr>
        <p:spPr>
          <a:xfrm>
            <a:off x="7850253" y="2894325"/>
            <a:ext cx="551100" cy="131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cxnSp>
        <p:nvCxnSpPr>
          <p:cNvPr id="501" name="Google Shape;501;g31604fd8ad2_0_51"/>
          <p:cNvCxnSpPr/>
          <p:nvPr/>
        </p:nvCxnSpPr>
        <p:spPr>
          <a:xfrm flipH="1" rot="10800000">
            <a:off x="5253153" y="29435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2" name="Google Shape;502;g31604fd8ad2_0_51"/>
          <p:cNvCxnSpPr/>
          <p:nvPr/>
        </p:nvCxnSpPr>
        <p:spPr>
          <a:xfrm flipH="1" rot="10800000">
            <a:off x="4371078" y="3347904"/>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3" name="Google Shape;503;g31604fd8ad2_0_51"/>
          <p:cNvCxnSpPr/>
          <p:nvPr/>
        </p:nvCxnSpPr>
        <p:spPr>
          <a:xfrm flipH="1" rot="10800000">
            <a:off x="5238991" y="33479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4" name="Google Shape;504;g31604fd8ad2_0_51"/>
          <p:cNvCxnSpPr/>
          <p:nvPr/>
        </p:nvCxnSpPr>
        <p:spPr>
          <a:xfrm flipH="1" rot="10800000">
            <a:off x="6121253" y="3345857"/>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5" name="Google Shape;505;g31604fd8ad2_0_51"/>
          <p:cNvCxnSpPr/>
          <p:nvPr/>
        </p:nvCxnSpPr>
        <p:spPr>
          <a:xfrm>
            <a:off x="3467753" y="2128775"/>
            <a:ext cx="635700" cy="0"/>
          </a:xfrm>
          <a:prstGeom prst="straightConnector1">
            <a:avLst/>
          </a:prstGeom>
          <a:noFill/>
          <a:ln cap="flat" cmpd="sng" w="9525">
            <a:solidFill>
              <a:srgbClr val="B7B7B7"/>
            </a:solidFill>
            <a:prstDash val="dot"/>
            <a:round/>
            <a:headEnd len="med" w="med" type="none"/>
            <a:tailEnd len="med" w="med" type="none"/>
          </a:ln>
        </p:spPr>
      </p:cxnSp>
      <p:cxnSp>
        <p:nvCxnSpPr>
          <p:cNvPr id="506" name="Google Shape;506;g31604fd8ad2_0_51"/>
          <p:cNvCxnSpPr/>
          <p:nvPr/>
        </p:nvCxnSpPr>
        <p:spPr>
          <a:xfrm flipH="1" rot="10800000">
            <a:off x="4371078" y="416235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7" name="Google Shape;507;g31604fd8ad2_0_51"/>
          <p:cNvCxnSpPr/>
          <p:nvPr/>
        </p:nvCxnSpPr>
        <p:spPr>
          <a:xfrm flipH="1" rot="10800000">
            <a:off x="5243541" y="416235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8" name="Google Shape;508;g31604fd8ad2_0_51"/>
          <p:cNvCxnSpPr/>
          <p:nvPr/>
        </p:nvCxnSpPr>
        <p:spPr>
          <a:xfrm flipH="1" rot="10800000">
            <a:off x="6112603" y="416235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09" name="Google Shape;509;g31604fd8ad2_0_51"/>
          <p:cNvCxnSpPr/>
          <p:nvPr/>
        </p:nvCxnSpPr>
        <p:spPr>
          <a:xfrm flipH="1" rot="10800000">
            <a:off x="6992303" y="416235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0" name="Google Shape;510;g31604fd8ad2_0_51"/>
          <p:cNvCxnSpPr/>
          <p:nvPr/>
        </p:nvCxnSpPr>
        <p:spPr>
          <a:xfrm flipH="1" rot="10800000">
            <a:off x="6997428" y="33479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1" name="Google Shape;511;g31604fd8ad2_0_51"/>
          <p:cNvCxnSpPr/>
          <p:nvPr/>
        </p:nvCxnSpPr>
        <p:spPr>
          <a:xfrm flipH="1" rot="10800000">
            <a:off x="6092753" y="37541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2" name="Google Shape;512;g31604fd8ad2_0_51"/>
          <p:cNvCxnSpPr/>
          <p:nvPr/>
        </p:nvCxnSpPr>
        <p:spPr>
          <a:xfrm flipH="1" rot="10800000">
            <a:off x="6987966" y="3755125"/>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3" name="Google Shape;513;g31604fd8ad2_0_51"/>
          <p:cNvCxnSpPr/>
          <p:nvPr/>
        </p:nvCxnSpPr>
        <p:spPr>
          <a:xfrm flipH="1" rot="10800000">
            <a:off x="5237728" y="3755125"/>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4" name="Google Shape;514;g31604fd8ad2_0_51"/>
          <p:cNvCxnSpPr/>
          <p:nvPr/>
        </p:nvCxnSpPr>
        <p:spPr>
          <a:xfrm flipH="1" rot="10800000">
            <a:off x="4371078" y="3757525"/>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5" name="Google Shape;515;g31604fd8ad2_0_51"/>
          <p:cNvCxnSpPr/>
          <p:nvPr/>
        </p:nvCxnSpPr>
        <p:spPr>
          <a:xfrm flipH="1" rot="10800000">
            <a:off x="6992303" y="2940675"/>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6" name="Google Shape;516;g31604fd8ad2_0_51"/>
          <p:cNvCxnSpPr/>
          <p:nvPr/>
        </p:nvCxnSpPr>
        <p:spPr>
          <a:xfrm flipH="1" rot="10800000">
            <a:off x="7859368" y="29435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7" name="Google Shape;517;g31604fd8ad2_0_51"/>
          <p:cNvCxnSpPr/>
          <p:nvPr/>
        </p:nvCxnSpPr>
        <p:spPr>
          <a:xfrm flipH="1" rot="10800000">
            <a:off x="7866488" y="334585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8" name="Google Shape;518;g31604fd8ad2_0_51"/>
          <p:cNvCxnSpPr/>
          <p:nvPr/>
        </p:nvCxnSpPr>
        <p:spPr>
          <a:xfrm flipH="1" rot="10800000">
            <a:off x="7858928" y="4169200"/>
            <a:ext cx="529800" cy="2400"/>
          </a:xfrm>
          <a:prstGeom prst="straightConnector1">
            <a:avLst/>
          </a:prstGeom>
          <a:noFill/>
          <a:ln cap="flat" cmpd="sng" w="9525">
            <a:solidFill>
              <a:srgbClr val="B7B7B7"/>
            </a:solidFill>
            <a:prstDash val="dot"/>
            <a:round/>
            <a:headEnd len="med" w="med" type="none"/>
            <a:tailEnd len="med" w="med" type="none"/>
          </a:ln>
        </p:spPr>
      </p:cxnSp>
      <p:cxnSp>
        <p:nvCxnSpPr>
          <p:cNvPr id="519" name="Google Shape;519;g31604fd8ad2_0_51"/>
          <p:cNvCxnSpPr/>
          <p:nvPr/>
        </p:nvCxnSpPr>
        <p:spPr>
          <a:xfrm flipH="1" rot="10800000">
            <a:off x="7858928" y="3757525"/>
            <a:ext cx="529800" cy="2400"/>
          </a:xfrm>
          <a:prstGeom prst="straightConnector1">
            <a:avLst/>
          </a:prstGeom>
          <a:noFill/>
          <a:ln cap="flat" cmpd="sng" w="9525">
            <a:solidFill>
              <a:srgbClr val="B7B7B7"/>
            </a:solidFill>
            <a:prstDash val="dot"/>
            <a:round/>
            <a:headEnd len="med" w="med" type="none"/>
            <a:tailEnd len="med" w="med" type="none"/>
          </a:ln>
        </p:spPr>
      </p:cxnSp>
      <p:sp>
        <p:nvSpPr>
          <p:cNvPr id="520" name="Google Shape;520;g31604fd8ad2_0_51"/>
          <p:cNvSpPr/>
          <p:nvPr/>
        </p:nvSpPr>
        <p:spPr>
          <a:xfrm>
            <a:off x="4542700" y="1689775"/>
            <a:ext cx="3141300" cy="22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21" name="Google Shape;521;g31604fd8ad2_0_51"/>
          <p:cNvSpPr/>
          <p:nvPr/>
        </p:nvSpPr>
        <p:spPr>
          <a:xfrm>
            <a:off x="4613034" y="1483700"/>
            <a:ext cx="2952000" cy="2376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2f9575f4371_0_1138"/>
          <p:cNvSpPr txBox="1"/>
          <p:nvPr>
            <p:ph type="title"/>
          </p:nvPr>
        </p:nvSpPr>
        <p:spPr>
          <a:xfrm>
            <a:off x="519062" y="86600"/>
            <a:ext cx="114243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280">
                <a:solidFill>
                  <a:srgbClr val="4F80BD"/>
                </a:solidFill>
              </a:rPr>
              <a:t>VASP Power Usage Changes Significantly Across Methods</a:t>
            </a:r>
            <a:endParaRPr sz="3280"/>
          </a:p>
        </p:txBody>
      </p:sp>
      <p:sp>
        <p:nvSpPr>
          <p:cNvPr id="528" name="Google Shape;528;g2f9575f4371_0_1138"/>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529" name="Google Shape;529;g2f9575f4371_0_1138" title="fig9_compare_methods_hpmode.png"/>
          <p:cNvPicPr preferRelativeResize="0"/>
          <p:nvPr/>
        </p:nvPicPr>
        <p:blipFill>
          <a:blip r:embed="rId3">
            <a:alphaModFix/>
          </a:blip>
          <a:stretch>
            <a:fillRect/>
          </a:stretch>
        </p:blipFill>
        <p:spPr>
          <a:xfrm>
            <a:off x="2250746" y="1323100"/>
            <a:ext cx="6987146" cy="4315801"/>
          </a:xfrm>
          <a:prstGeom prst="rect">
            <a:avLst/>
          </a:prstGeom>
          <a:noFill/>
          <a:ln>
            <a:noFill/>
          </a:ln>
        </p:spPr>
      </p:pic>
      <p:sp>
        <p:nvSpPr>
          <p:cNvPr id="530" name="Google Shape;530;g2f9575f4371_0_1138"/>
          <p:cNvSpPr txBox="1"/>
          <p:nvPr>
            <p:ph idx="1" type="body"/>
          </p:nvPr>
        </p:nvSpPr>
        <p:spPr>
          <a:xfrm>
            <a:off x="730975" y="5683200"/>
            <a:ext cx="10820400" cy="7449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sz="2000">
                <a:solidFill>
                  <a:schemeClr val="dk1"/>
                </a:solidFill>
                <a:extLst>
                  <a:ext uri="http://customooxmlschemas.google.com/">
                    <go:slidesCustomData xmlns:go="http://customooxmlschemas.google.com/" textRoundtripDataId="9"/>
                  </a:ext>
                </a:extLst>
              </a:rPr>
              <a:t>VASP's higher-order methods, such as HSE and ACFDTR, consume significantly more power than standard DFT computations.</a:t>
            </a:r>
            <a:r>
              <a:rPr lang="en-US" sz="2000">
                <a:solidFill>
                  <a:schemeClr val="dk1"/>
                </a:solidFill>
                <a:extLst>
                  <a:ext uri="http://customooxmlschemas.google.com/">
                    <go:slidesCustomData xmlns:go="http://customooxmlschemas.google.com/" textRoundtripDataId="10"/>
                  </a:ext>
                </a:extLst>
              </a:rPr>
              <a:t> </a:t>
            </a: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f9575f4371_0_1117"/>
          <p:cNvSpPr txBox="1"/>
          <p:nvPr>
            <p:ph type="title"/>
          </p:nvPr>
        </p:nvSpPr>
        <p:spPr>
          <a:xfrm>
            <a:off x="685801" y="117640"/>
            <a:ext cx="10820400" cy="999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4F80BD"/>
                </a:solidFill>
              </a:rPr>
              <a:t>VASP Power Usage Increases with Problem Size</a:t>
            </a:r>
            <a:endParaRPr>
              <a:solidFill>
                <a:srgbClr val="4F80BD"/>
              </a:solidFill>
            </a:endParaRPr>
          </a:p>
        </p:txBody>
      </p:sp>
      <p:sp>
        <p:nvSpPr>
          <p:cNvPr id="537" name="Google Shape;537;g2f9575f4371_0_1117"/>
          <p:cNvSpPr txBox="1"/>
          <p:nvPr>
            <p:ph idx="1" type="body"/>
          </p:nvPr>
        </p:nvSpPr>
        <p:spPr>
          <a:xfrm>
            <a:off x="685800" y="5671600"/>
            <a:ext cx="11178000" cy="561000"/>
          </a:xfrm>
          <a:prstGeom prst="rect">
            <a:avLst/>
          </a:prstGeom>
        </p:spPr>
        <p:txBody>
          <a:bodyPr anchorCtr="0" anchor="ctr" bIns="45700" lIns="91425" spcFirstLastPara="1" rIns="91425" wrap="square" tIns="45700">
            <a:normAutofit fontScale="92500"/>
          </a:bodyPr>
          <a:lstStyle/>
          <a:p>
            <a:pPr indent="0" lvl="0" marL="0" rtl="0" algn="l">
              <a:spcBef>
                <a:spcPts val="0"/>
              </a:spcBef>
              <a:spcAft>
                <a:spcPts val="0"/>
              </a:spcAft>
              <a:buNone/>
            </a:pPr>
            <a:r>
              <a:rPr lang="en-US" sz="2000">
                <a:solidFill>
                  <a:schemeClr val="dk1"/>
                </a:solidFill>
              </a:rPr>
              <a:t>Power usage saturates when GPU power consumption approaches their Thermal Design Power (TDP).</a:t>
            </a:r>
            <a:endParaRPr sz="2000">
              <a:solidFill>
                <a:schemeClr val="dk1"/>
              </a:solidFill>
            </a:endParaRPr>
          </a:p>
        </p:txBody>
      </p:sp>
      <p:sp>
        <p:nvSpPr>
          <p:cNvPr id="538" name="Google Shape;538;g2f9575f4371_0_1117"/>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539" name="Google Shape;539;g2f9575f4371_0_1117" title="fig6_sizes_node_and_gpu_hpmod_fwhm.png"/>
          <p:cNvPicPr preferRelativeResize="0"/>
          <p:nvPr/>
        </p:nvPicPr>
        <p:blipFill>
          <a:blip r:embed="rId3">
            <a:alphaModFix/>
          </a:blip>
          <a:stretch>
            <a:fillRect/>
          </a:stretch>
        </p:blipFill>
        <p:spPr>
          <a:xfrm>
            <a:off x="2271505" y="1269050"/>
            <a:ext cx="7124920" cy="440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313e08d68ce_0_273"/>
          <p:cNvSpPr txBox="1"/>
          <p:nvPr>
            <p:ph type="title"/>
          </p:nvPr>
        </p:nvSpPr>
        <p:spPr>
          <a:xfrm>
            <a:off x="685801" y="162790"/>
            <a:ext cx="10820400" cy="999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200"/>
              <a:buNone/>
            </a:pPr>
            <a:r>
              <a:rPr lang="en-US">
                <a:solidFill>
                  <a:srgbClr val="4F80BD"/>
                </a:solidFill>
              </a:rPr>
              <a:t>Key Findings on VASP Power Behavior</a:t>
            </a:r>
            <a:endParaRPr>
              <a:solidFill>
                <a:srgbClr val="4F80BD"/>
              </a:solidFill>
            </a:endParaRPr>
          </a:p>
        </p:txBody>
      </p:sp>
      <p:sp>
        <p:nvSpPr>
          <p:cNvPr id="546" name="Google Shape;546;g313e08d68ce_0_273"/>
          <p:cNvSpPr txBox="1"/>
          <p:nvPr>
            <p:ph idx="1" type="body"/>
          </p:nvPr>
        </p:nvSpPr>
        <p:spPr>
          <a:xfrm>
            <a:off x="685801" y="1475509"/>
            <a:ext cx="10820400" cy="4315800"/>
          </a:xfrm>
          <a:prstGeom prst="rect">
            <a:avLst/>
          </a:prstGeom>
          <a:noFill/>
          <a:ln>
            <a:noFill/>
          </a:ln>
        </p:spPr>
        <p:txBody>
          <a:bodyPr anchorCtr="0" anchor="ctr" bIns="45700" lIns="91425" spcFirstLastPara="1" rIns="91425" wrap="square" tIns="45700">
            <a:normAutofit lnSpcReduction="20000"/>
          </a:bodyPr>
          <a:lstStyle/>
          <a:p>
            <a:pPr indent="-381000" lvl="0" marL="457200" rtl="0" algn="l">
              <a:lnSpc>
                <a:spcPct val="100000"/>
              </a:lnSpc>
              <a:spcBef>
                <a:spcPts val="0"/>
              </a:spcBef>
              <a:spcAft>
                <a:spcPts val="0"/>
              </a:spcAft>
              <a:buClr>
                <a:srgbClr val="4F80BD"/>
              </a:buClr>
              <a:buSzPts val="2400"/>
              <a:buFont typeface="Calibri"/>
              <a:buChar char="•"/>
            </a:pPr>
            <a:r>
              <a:rPr b="1" lang="en-US">
                <a:solidFill>
                  <a:srgbClr val="0E101A"/>
                </a:solidFill>
              </a:rPr>
              <a:t>VASP’s power usage varies significantly across different workloads.</a:t>
            </a:r>
            <a:endParaRPr b="1">
              <a:solidFill>
                <a:srgbClr val="0E101A"/>
              </a:solidFill>
            </a:endParaRPr>
          </a:p>
          <a:p>
            <a:pPr indent="-355600" lvl="1" marL="914400" rtl="0" algn="l">
              <a:lnSpc>
                <a:spcPct val="100000"/>
              </a:lnSpc>
              <a:spcBef>
                <a:spcPts val="1000"/>
              </a:spcBef>
              <a:spcAft>
                <a:spcPts val="0"/>
              </a:spcAft>
              <a:buClr>
                <a:srgbClr val="4F80BD"/>
              </a:buClr>
              <a:buSzPts val="2000"/>
              <a:buFont typeface="Calibri"/>
              <a:buChar char="•"/>
            </a:pPr>
            <a:r>
              <a:rPr b="1" lang="en-US">
                <a:solidFill>
                  <a:srgbClr val="0E101A"/>
                </a:solidFill>
              </a:rPr>
              <a:t>Higher-Order Methods: </a:t>
            </a:r>
            <a:r>
              <a:rPr lang="en-US">
                <a:solidFill>
                  <a:srgbClr val="0E101A"/>
                </a:solidFill>
              </a:rPr>
              <a:t>Higher-order methods, such as HSE and ACFDTR, consume significantly more power than standard DFT computations. </a:t>
            </a:r>
            <a:endParaRPr>
              <a:solidFill>
                <a:srgbClr val="0E101A"/>
              </a:solidFill>
            </a:endParaRPr>
          </a:p>
          <a:p>
            <a:pPr indent="-355600" lvl="1" marL="914400" rtl="0" algn="l">
              <a:lnSpc>
                <a:spcPct val="100000"/>
              </a:lnSpc>
              <a:spcBef>
                <a:spcPts val="1000"/>
              </a:spcBef>
              <a:spcAft>
                <a:spcPts val="0"/>
              </a:spcAft>
              <a:buClr>
                <a:srgbClr val="4F80BD"/>
              </a:buClr>
              <a:buSzPts val="2000"/>
              <a:buFont typeface="Calibri"/>
              <a:buChar char="•"/>
            </a:pPr>
            <a:r>
              <a:rPr b="1" lang="en-US">
                <a:solidFill>
                  <a:srgbClr val="0E101A"/>
                </a:solidFill>
              </a:rPr>
              <a:t>Impact of System Size:</a:t>
            </a:r>
            <a:r>
              <a:rPr lang="en-US">
                <a:solidFill>
                  <a:srgbClr val="0E101A"/>
                </a:solidFill>
              </a:rPr>
              <a:t> VASP power usage increases with system size.</a:t>
            </a:r>
            <a:endParaRPr>
              <a:solidFill>
                <a:srgbClr val="0E101A"/>
              </a:solidFill>
            </a:endParaRPr>
          </a:p>
          <a:p>
            <a:pPr indent="-355600" lvl="1" marL="914400" rtl="0" algn="l">
              <a:lnSpc>
                <a:spcPct val="100000"/>
              </a:lnSpc>
              <a:spcBef>
                <a:spcPts val="1000"/>
              </a:spcBef>
              <a:spcAft>
                <a:spcPts val="0"/>
              </a:spcAft>
              <a:buClr>
                <a:srgbClr val="4F80BD"/>
              </a:buClr>
              <a:buSzPts val="2000"/>
              <a:buFont typeface="Calibri"/>
              <a:buChar char="•"/>
            </a:pPr>
            <a:r>
              <a:rPr b="1" lang="en-US">
                <a:solidFill>
                  <a:srgbClr val="0E101A"/>
                </a:solidFill>
              </a:rPr>
              <a:t>Effect of Parallel Concurrency: </a:t>
            </a:r>
            <a:r>
              <a:rPr lang="en-US">
                <a:solidFill>
                  <a:srgbClr val="0E101A"/>
                </a:solidFill>
              </a:rPr>
              <a:t>VASP Power usage changes gradually with parallel concurrency increases.</a:t>
            </a:r>
            <a:endParaRPr>
              <a:solidFill>
                <a:srgbClr val="0E101A"/>
              </a:solidFill>
            </a:endParaRPr>
          </a:p>
          <a:p>
            <a:pPr indent="-355600" lvl="1" marL="914400" rtl="0" algn="l">
              <a:lnSpc>
                <a:spcPct val="100000"/>
              </a:lnSpc>
              <a:spcBef>
                <a:spcPts val="1000"/>
              </a:spcBef>
              <a:spcAft>
                <a:spcPts val="0"/>
              </a:spcAft>
              <a:buClr>
                <a:schemeClr val="dk1"/>
              </a:buClr>
              <a:buSzPts val="2000"/>
              <a:buFont typeface="Calibri"/>
              <a:buChar char="•"/>
            </a:pPr>
            <a:r>
              <a:rPr b="1" lang="en-US">
                <a:solidFill>
                  <a:schemeClr val="dk1"/>
                </a:solidFill>
              </a:rPr>
              <a:t>Additional Studies:</a:t>
            </a:r>
            <a:r>
              <a:rPr lang="en-US">
                <a:solidFill>
                  <a:schemeClr val="dk1"/>
                </a:solidFill>
              </a:rPr>
              <a:t> For more insights, such as the impact of internal parameters on power consumption, please refer to our paper.</a:t>
            </a:r>
            <a:endParaRPr>
              <a:solidFill>
                <a:schemeClr val="dk1"/>
              </a:solidFill>
            </a:endParaRPr>
          </a:p>
          <a:p>
            <a:pPr indent="-381000" lvl="0" marL="457200" rtl="0" algn="l">
              <a:lnSpc>
                <a:spcPct val="100000"/>
              </a:lnSpc>
              <a:spcBef>
                <a:spcPts val="1000"/>
              </a:spcBef>
              <a:spcAft>
                <a:spcPts val="0"/>
              </a:spcAft>
              <a:buClr>
                <a:srgbClr val="4F80BD"/>
              </a:buClr>
              <a:buSzPts val="2400"/>
              <a:buFont typeface="Calibri"/>
              <a:buChar char="•"/>
            </a:pPr>
            <a:r>
              <a:rPr b="1" lang="en-US">
                <a:solidFill>
                  <a:srgbClr val="0E101A"/>
                </a:solidFill>
              </a:rPr>
              <a:t>Next Steps: </a:t>
            </a:r>
            <a:endParaRPr b="1">
              <a:solidFill>
                <a:srgbClr val="0E101A"/>
              </a:solidFill>
            </a:endParaRPr>
          </a:p>
          <a:p>
            <a:pPr indent="-355600" lvl="1" marL="914400" rtl="0" algn="l">
              <a:lnSpc>
                <a:spcPct val="100000"/>
              </a:lnSpc>
              <a:spcBef>
                <a:spcPts val="1000"/>
              </a:spcBef>
              <a:spcAft>
                <a:spcPts val="0"/>
              </a:spcAft>
              <a:buClr>
                <a:srgbClr val="4F80BD"/>
              </a:buClr>
              <a:buSzPts val="2000"/>
              <a:buFont typeface="Calibri"/>
              <a:buChar char="•"/>
            </a:pPr>
            <a:r>
              <a:rPr lang="en-US">
                <a:solidFill>
                  <a:srgbClr val="0E101A"/>
                </a:solidFill>
              </a:rPr>
              <a:t>Develop a power prediction model for VASP based on these findings.</a:t>
            </a:r>
            <a:endParaRPr>
              <a:solidFill>
                <a:srgbClr val="0E101A"/>
              </a:solidFill>
            </a:endParaRPr>
          </a:p>
          <a:p>
            <a:pPr indent="-355600" lvl="1" marL="914400" rtl="0" algn="l">
              <a:lnSpc>
                <a:spcPct val="100000"/>
              </a:lnSpc>
              <a:spcBef>
                <a:spcPts val="1000"/>
              </a:spcBef>
              <a:spcAft>
                <a:spcPts val="1000"/>
              </a:spcAft>
              <a:buClr>
                <a:srgbClr val="4F80BD"/>
              </a:buClr>
              <a:buSzPts val="2000"/>
              <a:buFont typeface="Calibri"/>
              <a:buChar char="•"/>
            </a:pPr>
            <a:r>
              <a:rPr lang="en-US">
                <a:solidFill>
                  <a:srgbClr val="0E101A"/>
                </a:solidFill>
              </a:rPr>
              <a:t>Deploy the model to optimize power consumption of VASP jobs on the Perlmutter system.</a:t>
            </a:r>
            <a:endParaRPr>
              <a:solidFill>
                <a:srgbClr val="0E101A"/>
              </a:solidFill>
            </a:endParaRPr>
          </a:p>
        </p:txBody>
      </p:sp>
      <p:sp>
        <p:nvSpPr>
          <p:cNvPr id="547" name="Google Shape;547;g313e08d68ce_0_273"/>
          <p:cNvSpPr txBox="1"/>
          <p:nvPr>
            <p:ph idx="12" type="sldNum"/>
          </p:nvPr>
        </p:nvSpPr>
        <p:spPr>
          <a:xfrm>
            <a:off x="10955032" y="6425866"/>
            <a:ext cx="551100" cy="322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f9aa75b98d_0_3"/>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300"/>
              </a:spcAft>
              <a:buNone/>
            </a:pPr>
            <a:r>
              <a:rPr lang="en-US"/>
              <a:t>GPU Power Capping on VASP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f9575f4371_0_1152"/>
          <p:cNvSpPr txBox="1"/>
          <p:nvPr>
            <p:ph type="title"/>
          </p:nvPr>
        </p:nvSpPr>
        <p:spPr>
          <a:xfrm>
            <a:off x="609600" y="86600"/>
            <a:ext cx="115692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80BD"/>
                </a:solidFill>
                <a:extLst>
                  <a:ext uri="http://customooxmlschemas.google.com/">
                    <go:slidesCustomData xmlns:go="http://customooxmlschemas.google.com/" textRoundtripDataId="11"/>
                  </a:ext>
                </a:extLst>
              </a:rPr>
              <a:t>Power Capping Reduces Peak Consumption and Fluctuations</a:t>
            </a:r>
            <a:endParaRPr>
              <a:solidFill>
                <a:srgbClr val="4F80BD"/>
              </a:solidFill>
            </a:endParaRPr>
          </a:p>
        </p:txBody>
      </p:sp>
      <p:sp>
        <p:nvSpPr>
          <p:cNvPr id="559" name="Google Shape;559;g2f9575f4371_0_1152"/>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560" name="Google Shape;560;g2f9575f4371_0_1152" title="fig11_Si128_acftr_timeline_pc_400W_vs_200W.png"/>
          <p:cNvPicPr preferRelativeResize="0"/>
          <p:nvPr/>
        </p:nvPicPr>
        <p:blipFill>
          <a:blip r:embed="rId3">
            <a:alphaModFix/>
          </a:blip>
          <a:stretch>
            <a:fillRect/>
          </a:stretch>
        </p:blipFill>
        <p:spPr>
          <a:xfrm>
            <a:off x="2602425" y="1323100"/>
            <a:ext cx="6580695" cy="4064749"/>
          </a:xfrm>
          <a:prstGeom prst="rect">
            <a:avLst/>
          </a:prstGeom>
          <a:noFill/>
          <a:ln>
            <a:noFill/>
          </a:ln>
        </p:spPr>
      </p:pic>
      <p:sp>
        <p:nvSpPr>
          <p:cNvPr id="561" name="Google Shape;561;g2f9575f4371_0_1152"/>
          <p:cNvSpPr txBox="1"/>
          <p:nvPr>
            <p:ph idx="1" type="body"/>
          </p:nvPr>
        </p:nvSpPr>
        <p:spPr>
          <a:xfrm>
            <a:off x="1676000" y="5387850"/>
            <a:ext cx="9915000" cy="1220100"/>
          </a:xfrm>
          <a:prstGeom prst="rect">
            <a:avLst/>
          </a:prstGeom>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None/>
            </a:pPr>
            <a:r>
              <a:rPr lang="en-US" sz="2000">
                <a:solidFill>
                  <a:schemeClr val="dk1"/>
                </a:solidFill>
              </a:rPr>
              <a:t>C</a:t>
            </a:r>
            <a:r>
              <a:rPr lang="en-US" sz="2000">
                <a:solidFill>
                  <a:schemeClr val="dk1"/>
                </a:solidFill>
              </a:rPr>
              <a:t>apping GPU power to 200 W achieves: </a:t>
            </a:r>
            <a:endParaRPr sz="2000">
              <a:solidFill>
                <a:schemeClr val="dk1"/>
              </a:solidFill>
            </a:endParaRPr>
          </a:p>
          <a:p>
            <a:pPr indent="-355600" lvl="0" marL="457200" rtl="0" algn="l">
              <a:lnSpc>
                <a:spcPct val="100000"/>
              </a:lnSpc>
              <a:spcBef>
                <a:spcPts val="0"/>
              </a:spcBef>
              <a:spcAft>
                <a:spcPts val="0"/>
              </a:spcAft>
              <a:buClr>
                <a:schemeClr val="dk1"/>
              </a:buClr>
              <a:buSzPts val="2000"/>
              <a:buFont typeface="Calibri"/>
              <a:buChar char="•"/>
            </a:pPr>
            <a:r>
              <a:rPr b="1" lang="en-US" sz="2000">
                <a:solidFill>
                  <a:schemeClr val="dk1"/>
                </a:solidFill>
              </a:rPr>
              <a:t>47% reduction</a:t>
            </a:r>
            <a:r>
              <a:rPr lang="en-US" sz="2000">
                <a:solidFill>
                  <a:schemeClr val="dk1"/>
                </a:solidFill>
              </a:rPr>
              <a:t> in peak power usage</a:t>
            </a:r>
            <a:endParaRPr sz="2000">
              <a:solidFill>
                <a:schemeClr val="dk1"/>
              </a:solidFill>
            </a:endParaRPr>
          </a:p>
          <a:p>
            <a:pPr indent="-355600" lvl="0" marL="457200" rtl="0" algn="l">
              <a:lnSpc>
                <a:spcPct val="100000"/>
              </a:lnSpc>
              <a:spcBef>
                <a:spcPts val="0"/>
              </a:spcBef>
              <a:spcAft>
                <a:spcPts val="0"/>
              </a:spcAft>
              <a:buClr>
                <a:schemeClr val="dk1"/>
              </a:buClr>
              <a:buSzPts val="2000"/>
              <a:buFont typeface="Calibri"/>
              <a:buChar char="•"/>
            </a:pPr>
            <a:r>
              <a:rPr b="1" lang="en-US" sz="2000">
                <a:solidFill>
                  <a:schemeClr val="dk1"/>
                </a:solidFill>
              </a:rPr>
              <a:t>10%</a:t>
            </a:r>
            <a:r>
              <a:rPr lang="en-US" sz="2000">
                <a:solidFill>
                  <a:schemeClr val="dk1"/>
                </a:solidFill>
              </a:rPr>
              <a:t> </a:t>
            </a:r>
            <a:r>
              <a:rPr b="1" lang="en-US" sz="2000">
                <a:solidFill>
                  <a:schemeClr val="dk1"/>
                </a:solidFill>
              </a:rPr>
              <a:t>slowdown</a:t>
            </a:r>
            <a:endParaRPr b="1" sz="2000">
              <a:solidFill>
                <a:schemeClr val="dk1"/>
              </a:solidFill>
            </a:endParaRPr>
          </a:p>
          <a:p>
            <a:pPr indent="-355600" lvl="0" marL="457200" rtl="0" algn="l">
              <a:spcBef>
                <a:spcPts val="0"/>
              </a:spcBef>
              <a:spcAft>
                <a:spcPts val="0"/>
              </a:spcAft>
              <a:buClr>
                <a:schemeClr val="dk1"/>
              </a:buClr>
              <a:buSzPts val="2000"/>
              <a:buFont typeface="Calibri"/>
              <a:buChar char="•"/>
            </a:pPr>
            <a:r>
              <a:rPr b="1" lang="en-US" sz="2000">
                <a:solidFill>
                  <a:schemeClr val="dk1"/>
                </a:solidFill>
                <a:extLst>
                  <a:ext uri="http://customooxmlschemas.google.com/">
                    <go:slidesCustomData xmlns:go="http://customooxmlschemas.google.com/" textRoundtripDataId="12"/>
                  </a:ext>
                </a:extLst>
              </a:rPr>
              <a:t>60%</a:t>
            </a:r>
            <a:r>
              <a:rPr lang="en-US" sz="2000">
                <a:solidFill>
                  <a:schemeClr val="dk1"/>
                </a:solidFill>
                <a:extLst>
                  <a:ext uri="http://customooxmlschemas.google.com/">
                    <go:slidesCustomData xmlns:go="http://customooxmlschemas.google.com/" textRoundtripDataId="13"/>
                  </a:ext>
                </a:extLst>
              </a:rPr>
              <a:t> </a:t>
            </a:r>
            <a:r>
              <a:rPr b="1" lang="en-US" sz="2000">
                <a:solidFill>
                  <a:schemeClr val="dk1"/>
                </a:solidFill>
                <a:extLst>
                  <a:ext uri="http://customooxmlschemas.google.com/">
                    <go:slidesCustomData xmlns:go="http://customooxmlschemas.google.com/" textRoundtripDataId="14"/>
                  </a:ext>
                </a:extLst>
              </a:rPr>
              <a:t>decrease</a:t>
            </a:r>
            <a:r>
              <a:rPr lang="en-US" sz="2000">
                <a:solidFill>
                  <a:schemeClr val="dk1"/>
                </a:solidFill>
                <a:extLst>
                  <a:ext uri="http://customooxmlschemas.google.com/">
                    <go:slidesCustomData xmlns:go="http://customooxmlschemas.google.com/" textRoundtripDataId="15"/>
                  </a:ext>
                </a:extLst>
              </a:rPr>
              <a:t> in power fluctuation. </a:t>
            </a:r>
            <a:endParaRPr b="1" sz="2000">
              <a:solidFill>
                <a:schemeClr val="dk1"/>
              </a:solidFill>
            </a:endParaRPr>
          </a:p>
        </p:txBody>
      </p:sp>
      <p:sp>
        <p:nvSpPr>
          <p:cNvPr id="562" name="Google Shape;562;g2f9575f4371_0_1152"/>
          <p:cNvSpPr txBox="1"/>
          <p:nvPr/>
        </p:nvSpPr>
        <p:spPr>
          <a:xfrm>
            <a:off x="5323050" y="1021663"/>
            <a:ext cx="1986000" cy="8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Calibri"/>
                <a:ea typeface="Calibri"/>
                <a:cs typeface="Calibri"/>
                <a:sym typeface="Calibri"/>
              </a:rPr>
              <a:t>Si128_acfdtr</a:t>
            </a:r>
            <a:endParaRPr sz="2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f9aa75b98d_0_33"/>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300"/>
              </a:spcAft>
              <a:buNone/>
            </a:pPr>
            <a:r>
              <a:rPr lang="en-US"/>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g2f9575f4371_0_1159"/>
          <p:cNvPicPr preferRelativeResize="0"/>
          <p:nvPr/>
        </p:nvPicPr>
        <p:blipFill>
          <a:blip r:embed="rId3">
            <a:alphaModFix/>
          </a:blip>
          <a:stretch>
            <a:fillRect/>
          </a:stretch>
        </p:blipFill>
        <p:spPr>
          <a:xfrm>
            <a:off x="263925" y="1753675"/>
            <a:ext cx="5794474" cy="3617826"/>
          </a:xfrm>
          <a:prstGeom prst="rect">
            <a:avLst/>
          </a:prstGeom>
          <a:noFill/>
          <a:ln>
            <a:noFill/>
          </a:ln>
        </p:spPr>
      </p:pic>
      <p:pic>
        <p:nvPicPr>
          <p:cNvPr id="569" name="Google Shape;569;g2f9575f4371_0_1159"/>
          <p:cNvPicPr preferRelativeResize="0"/>
          <p:nvPr/>
        </p:nvPicPr>
        <p:blipFill>
          <a:blip r:embed="rId4">
            <a:alphaModFix/>
          </a:blip>
          <a:stretch>
            <a:fillRect/>
          </a:stretch>
        </p:blipFill>
        <p:spPr>
          <a:xfrm>
            <a:off x="6202767" y="1753680"/>
            <a:ext cx="5794450" cy="3617820"/>
          </a:xfrm>
          <a:prstGeom prst="rect">
            <a:avLst/>
          </a:prstGeom>
          <a:noFill/>
          <a:ln>
            <a:noFill/>
          </a:ln>
        </p:spPr>
      </p:pic>
      <p:sp>
        <p:nvSpPr>
          <p:cNvPr id="570" name="Google Shape;570;g2f9575f4371_0_1159"/>
          <p:cNvSpPr txBox="1"/>
          <p:nvPr>
            <p:ph type="title"/>
          </p:nvPr>
        </p:nvSpPr>
        <p:spPr>
          <a:xfrm>
            <a:off x="228600" y="236925"/>
            <a:ext cx="119166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700">
                <a:solidFill>
                  <a:srgbClr val="4F80BD"/>
                </a:solidFill>
              </a:rPr>
              <a:t>For Most VASP Workloads, Power Capping A100 GPUs at 50% TDP</a:t>
            </a:r>
            <a:r>
              <a:rPr lang="en-US" sz="2700">
                <a:solidFill>
                  <a:srgbClr val="4F80BD"/>
                </a:solidFill>
              </a:rPr>
              <a:t> </a:t>
            </a:r>
            <a:r>
              <a:rPr lang="en-US" sz="2700">
                <a:solidFill>
                  <a:srgbClr val="4F80BD"/>
                </a:solidFill>
              </a:rPr>
              <a:t>Results in Upto 18% GPU Energy Saving with </a:t>
            </a:r>
            <a:r>
              <a:rPr lang="en-US" sz="2700">
                <a:solidFill>
                  <a:srgbClr val="4F80BD"/>
                </a:solidFill>
              </a:rPr>
              <a:t>Under 10% Performance Loss</a:t>
            </a:r>
            <a:r>
              <a:rPr lang="en-US" sz="2800">
                <a:solidFill>
                  <a:srgbClr val="4F80BD"/>
                </a:solidFill>
              </a:rPr>
              <a:t> </a:t>
            </a:r>
            <a:endParaRPr sz="2800">
              <a:solidFill>
                <a:srgbClr val="4F80BD"/>
              </a:solidFill>
            </a:endParaRPr>
          </a:p>
        </p:txBody>
      </p:sp>
      <p:sp>
        <p:nvSpPr>
          <p:cNvPr id="571" name="Google Shape;571;g2f9575f4371_0_1159"/>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cxnSp>
        <p:nvCxnSpPr>
          <p:cNvPr id="572" name="Google Shape;572;g2f9575f4371_0_1159"/>
          <p:cNvCxnSpPr/>
          <p:nvPr/>
        </p:nvCxnSpPr>
        <p:spPr>
          <a:xfrm flipH="1">
            <a:off x="2603064" y="1867308"/>
            <a:ext cx="8700" cy="3011100"/>
          </a:xfrm>
          <a:prstGeom prst="straightConnector1">
            <a:avLst/>
          </a:prstGeom>
          <a:noFill/>
          <a:ln cap="flat" cmpd="sng" w="9525">
            <a:solidFill>
              <a:schemeClr val="dk2"/>
            </a:solidFill>
            <a:prstDash val="dash"/>
            <a:round/>
            <a:headEnd len="med" w="med" type="none"/>
            <a:tailEnd len="med" w="med" type="none"/>
          </a:ln>
        </p:spPr>
      </p:cxnSp>
      <p:cxnSp>
        <p:nvCxnSpPr>
          <p:cNvPr id="573" name="Google Shape;573;g2f9575f4371_0_1159"/>
          <p:cNvCxnSpPr/>
          <p:nvPr/>
        </p:nvCxnSpPr>
        <p:spPr>
          <a:xfrm flipH="1">
            <a:off x="5751708" y="1867308"/>
            <a:ext cx="8700" cy="3011100"/>
          </a:xfrm>
          <a:prstGeom prst="straightConnector1">
            <a:avLst/>
          </a:prstGeom>
          <a:noFill/>
          <a:ln cap="flat" cmpd="sng" w="9525">
            <a:solidFill>
              <a:srgbClr val="FF00FF"/>
            </a:solidFill>
            <a:prstDash val="dash"/>
            <a:round/>
            <a:headEnd len="med" w="med" type="none"/>
            <a:tailEnd len="med" w="med" type="none"/>
          </a:ln>
        </p:spPr>
      </p:cxnSp>
      <p:sp>
        <p:nvSpPr>
          <p:cNvPr id="574" name="Google Shape;574;g2f9575f4371_0_1159"/>
          <p:cNvSpPr txBox="1"/>
          <p:nvPr/>
        </p:nvSpPr>
        <p:spPr>
          <a:xfrm>
            <a:off x="5222330" y="3927780"/>
            <a:ext cx="6075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TDP</a:t>
            </a:r>
            <a:endParaRPr sz="1300">
              <a:solidFill>
                <a:schemeClr val="dk1"/>
              </a:solidFill>
            </a:endParaRPr>
          </a:p>
        </p:txBody>
      </p:sp>
      <p:sp>
        <p:nvSpPr>
          <p:cNvPr id="575" name="Google Shape;575;g2f9575f4371_0_1159"/>
          <p:cNvSpPr txBox="1"/>
          <p:nvPr/>
        </p:nvSpPr>
        <p:spPr>
          <a:xfrm>
            <a:off x="2594844" y="3931625"/>
            <a:ext cx="987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50% </a:t>
            </a:r>
            <a:r>
              <a:rPr lang="en-US" sz="1300">
                <a:solidFill>
                  <a:schemeClr val="dk1"/>
                </a:solidFill>
              </a:rPr>
              <a:t>TDP</a:t>
            </a:r>
            <a:endParaRPr sz="1300">
              <a:solidFill>
                <a:schemeClr val="dk1"/>
              </a:solidFill>
            </a:endParaRPr>
          </a:p>
        </p:txBody>
      </p:sp>
      <p:cxnSp>
        <p:nvCxnSpPr>
          <p:cNvPr id="576" name="Google Shape;576;g2f9575f4371_0_1159"/>
          <p:cNvCxnSpPr/>
          <p:nvPr/>
        </p:nvCxnSpPr>
        <p:spPr>
          <a:xfrm flipH="1">
            <a:off x="8557936" y="1867308"/>
            <a:ext cx="8700" cy="3011100"/>
          </a:xfrm>
          <a:prstGeom prst="straightConnector1">
            <a:avLst/>
          </a:prstGeom>
          <a:noFill/>
          <a:ln cap="flat" cmpd="sng" w="9525">
            <a:solidFill>
              <a:schemeClr val="dk2"/>
            </a:solidFill>
            <a:prstDash val="dash"/>
            <a:round/>
            <a:headEnd len="med" w="med" type="none"/>
            <a:tailEnd len="med" w="med" type="none"/>
          </a:ln>
        </p:spPr>
      </p:cxnSp>
      <p:cxnSp>
        <p:nvCxnSpPr>
          <p:cNvPr id="577" name="Google Shape;577;g2f9575f4371_0_1159"/>
          <p:cNvCxnSpPr/>
          <p:nvPr/>
        </p:nvCxnSpPr>
        <p:spPr>
          <a:xfrm flipH="1">
            <a:off x="11698464" y="1867308"/>
            <a:ext cx="8700" cy="3011100"/>
          </a:xfrm>
          <a:prstGeom prst="straightConnector1">
            <a:avLst/>
          </a:prstGeom>
          <a:noFill/>
          <a:ln cap="flat" cmpd="sng" w="9525">
            <a:solidFill>
              <a:srgbClr val="FF00FF"/>
            </a:solidFill>
            <a:prstDash val="dash"/>
            <a:round/>
            <a:headEnd len="med" w="med" type="none"/>
            <a:tailEnd len="med" w="med" type="none"/>
          </a:ln>
        </p:spPr>
      </p:cxnSp>
      <p:sp>
        <p:nvSpPr>
          <p:cNvPr id="578" name="Google Shape;578;g2f9575f4371_0_1159"/>
          <p:cNvSpPr txBox="1"/>
          <p:nvPr/>
        </p:nvSpPr>
        <p:spPr>
          <a:xfrm>
            <a:off x="11225898" y="2556180"/>
            <a:ext cx="6075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TDP</a:t>
            </a:r>
            <a:endParaRPr sz="1300">
              <a:solidFill>
                <a:schemeClr val="dk1"/>
              </a:solidFill>
            </a:endParaRPr>
          </a:p>
        </p:txBody>
      </p:sp>
      <p:sp>
        <p:nvSpPr>
          <p:cNvPr id="579" name="Google Shape;579;g2f9575f4371_0_1159"/>
          <p:cNvSpPr txBox="1"/>
          <p:nvPr/>
        </p:nvSpPr>
        <p:spPr>
          <a:xfrm>
            <a:off x="8557832" y="2560025"/>
            <a:ext cx="987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50% TDP</a:t>
            </a:r>
            <a:endParaRPr sz="1300">
              <a:solidFill>
                <a:schemeClr val="dk1"/>
              </a:solidFill>
            </a:endParaRPr>
          </a:p>
        </p:txBody>
      </p:sp>
      <p:grpSp>
        <p:nvGrpSpPr>
          <p:cNvPr id="580" name="Google Shape;580;g2f9575f4371_0_1159"/>
          <p:cNvGrpSpPr/>
          <p:nvPr/>
        </p:nvGrpSpPr>
        <p:grpSpPr>
          <a:xfrm>
            <a:off x="1428750" y="6058859"/>
            <a:ext cx="9196249" cy="734185"/>
            <a:chOff x="1428750" y="6058859"/>
            <a:chExt cx="9196249" cy="734185"/>
          </a:xfrm>
        </p:grpSpPr>
        <p:sp>
          <p:nvSpPr>
            <p:cNvPr id="581" name="Google Shape;581;g2f9575f4371_0_1159"/>
            <p:cNvSpPr txBox="1"/>
            <p:nvPr/>
          </p:nvSpPr>
          <p:spPr>
            <a:xfrm>
              <a:off x="1428750" y="6161475"/>
              <a:ext cx="82848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Similar results with MILC, a lattice QCD code, “Analysis of Power Consumption and GPU Power Capping for MILC”, Fatih Acun et al, </a:t>
              </a:r>
              <a:r>
                <a:rPr lang="en-US">
                  <a:solidFill>
                    <a:schemeClr val="dk1"/>
                  </a:solidFill>
                  <a:latin typeface="Century Gothic"/>
                  <a:ea typeface="Century Gothic"/>
                  <a:cs typeface="Century Gothic"/>
                  <a:sym typeface="Century Gothic"/>
                </a:rPr>
                <a:t>Sustainable</a:t>
              </a:r>
              <a:r>
                <a:rPr lang="en-US">
                  <a:solidFill>
                    <a:schemeClr val="dk1"/>
                  </a:solidFill>
                  <a:latin typeface="Century Gothic"/>
                  <a:ea typeface="Century Gothic"/>
                  <a:cs typeface="Century Gothic"/>
                  <a:sym typeface="Century Gothic"/>
                </a:rPr>
                <a:t> Supercomputing 2024</a:t>
              </a:r>
              <a:endParaRPr>
                <a:solidFill>
                  <a:schemeClr val="dk1"/>
                </a:solidFill>
                <a:latin typeface="Century Gothic"/>
                <a:ea typeface="Century Gothic"/>
                <a:cs typeface="Century Gothic"/>
                <a:sym typeface="Century Gothic"/>
              </a:endParaRPr>
            </a:p>
          </p:txBody>
        </p:sp>
        <p:pic>
          <p:nvPicPr>
            <p:cNvPr id="582" name="Google Shape;582;g2f9575f4371_0_1159"/>
            <p:cNvPicPr preferRelativeResize="0"/>
            <p:nvPr/>
          </p:nvPicPr>
          <p:blipFill>
            <a:blip r:embed="rId5">
              <a:alphaModFix/>
            </a:blip>
            <a:stretch>
              <a:fillRect/>
            </a:stretch>
          </p:blipFill>
          <p:spPr>
            <a:xfrm>
              <a:off x="9893300" y="6058859"/>
              <a:ext cx="731700" cy="73418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f9aa75b98d_0_37"/>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300"/>
              </a:spcAft>
              <a:buNone/>
            </a:pPr>
            <a:r>
              <a:rPr lang="en-US"/>
              <a:t>Summary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313e08d68ce_0_92"/>
          <p:cNvSpPr txBox="1"/>
          <p:nvPr>
            <p:ph type="title"/>
          </p:nvPr>
        </p:nvSpPr>
        <p:spPr>
          <a:xfrm>
            <a:off x="685801" y="92015"/>
            <a:ext cx="10820400" cy="999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200"/>
              <a:buNone/>
            </a:pPr>
            <a:r>
              <a:rPr lang="en-US">
                <a:solidFill>
                  <a:srgbClr val="4F80BD"/>
                </a:solidFill>
                <a:extLst>
                  <a:ext uri="http://customooxmlschemas.google.com/">
                    <go:slidesCustomData xmlns:go="http://customooxmlschemas.google.com/" textRoundtripDataId="16"/>
                  </a:ext>
                </a:extLst>
              </a:rPr>
              <a:t>Summary</a:t>
            </a:r>
            <a:endParaRPr>
              <a:solidFill>
                <a:srgbClr val="4F80BD"/>
              </a:solidFill>
            </a:endParaRPr>
          </a:p>
        </p:txBody>
      </p:sp>
      <p:sp>
        <p:nvSpPr>
          <p:cNvPr id="594" name="Google Shape;594;g313e08d68ce_0_92"/>
          <p:cNvSpPr txBox="1"/>
          <p:nvPr>
            <p:ph idx="1" type="body"/>
          </p:nvPr>
        </p:nvSpPr>
        <p:spPr>
          <a:xfrm>
            <a:off x="685801" y="1271109"/>
            <a:ext cx="10820400" cy="4315800"/>
          </a:xfrm>
          <a:prstGeom prst="rect">
            <a:avLst/>
          </a:prstGeom>
          <a:noFill/>
          <a:ln>
            <a:noFill/>
          </a:ln>
        </p:spPr>
        <p:txBody>
          <a:bodyPr anchorCtr="0" anchor="ctr" bIns="45700" lIns="91425" spcFirstLastPara="1" rIns="91425" wrap="square" tIns="45700">
            <a:noAutofit/>
          </a:bodyPr>
          <a:lstStyle/>
          <a:p>
            <a:pPr indent="-381000" lvl="0" marL="457200" rtl="0" algn="l">
              <a:lnSpc>
                <a:spcPct val="100000"/>
              </a:lnSpc>
              <a:spcBef>
                <a:spcPts val="0"/>
              </a:spcBef>
              <a:spcAft>
                <a:spcPts val="0"/>
              </a:spcAft>
              <a:buClr>
                <a:srgbClr val="4F80BD"/>
              </a:buClr>
              <a:buSzPts val="2400"/>
              <a:buFont typeface="Calibri"/>
              <a:buChar char="•"/>
            </a:pPr>
            <a:r>
              <a:rPr lang="en-US">
                <a:solidFill>
                  <a:srgbClr val="0E101A"/>
                </a:solidFill>
              </a:rPr>
              <a:t>VASP’s power usage varies significantly across computational methods but gradually with parallel concurrency. </a:t>
            </a:r>
            <a:endParaRPr>
              <a:solidFill>
                <a:srgbClr val="0E101A"/>
              </a:solidFill>
            </a:endParaRPr>
          </a:p>
          <a:p>
            <a:pPr indent="-381000" lvl="0" marL="457200" rtl="0" algn="l">
              <a:lnSpc>
                <a:spcPct val="100000"/>
              </a:lnSpc>
              <a:spcBef>
                <a:spcPts val="1000"/>
              </a:spcBef>
              <a:spcAft>
                <a:spcPts val="0"/>
              </a:spcAft>
              <a:buClr>
                <a:srgbClr val="4F80BD"/>
              </a:buClr>
              <a:buSzPts val="2400"/>
              <a:buFont typeface="Calibri"/>
              <a:buChar char="•"/>
            </a:pPr>
            <a:r>
              <a:rPr lang="en-US">
                <a:solidFill>
                  <a:srgbClr val="0E101A"/>
                </a:solidFill>
              </a:rPr>
              <a:t>More generally, VASP's power consumption is highly sensitive to input parameters, as the workloads and various factors influencing power usage are specified in the VASP input files.</a:t>
            </a:r>
            <a:endParaRPr>
              <a:solidFill>
                <a:srgbClr val="0E101A"/>
              </a:solidFill>
            </a:endParaRPr>
          </a:p>
          <a:p>
            <a:pPr indent="-381000" lvl="0" marL="457200" rtl="0" algn="l">
              <a:lnSpc>
                <a:spcPct val="100000"/>
              </a:lnSpc>
              <a:spcBef>
                <a:spcPts val="1000"/>
              </a:spcBef>
              <a:spcAft>
                <a:spcPts val="0"/>
              </a:spcAft>
              <a:buClr>
                <a:srgbClr val="4F80BD"/>
              </a:buClr>
              <a:buSzPts val="2400"/>
              <a:buFont typeface="Calibri"/>
              <a:buChar char="•"/>
            </a:pPr>
            <a:r>
              <a:rPr lang="en-US">
                <a:solidFill>
                  <a:srgbClr val="0E101A"/>
                </a:solidFill>
              </a:rPr>
              <a:t>Power capping NVIDIA A100 GPUs at 50% of their Thermal Design Power (TDP) can be applied to most VASP workloads with less than a 10% performance loss, achieving up to 18% GPU energy savings.</a:t>
            </a:r>
            <a:endParaRPr>
              <a:solidFill>
                <a:srgbClr val="0E101A"/>
              </a:solidFill>
            </a:endParaRPr>
          </a:p>
          <a:p>
            <a:pPr indent="0" lvl="0" marL="457200" rtl="0" algn="l">
              <a:lnSpc>
                <a:spcPct val="100000"/>
              </a:lnSpc>
              <a:spcBef>
                <a:spcPts val="1000"/>
              </a:spcBef>
              <a:spcAft>
                <a:spcPts val="0"/>
              </a:spcAft>
              <a:buSzPts val="2400"/>
              <a:buNone/>
            </a:pPr>
            <a:r>
              <a:t/>
            </a:r>
            <a:endParaRPr sz="200">
              <a:solidFill>
                <a:srgbClr val="0E101A"/>
              </a:solidFill>
            </a:endParaRPr>
          </a:p>
          <a:p>
            <a:pPr indent="0" lvl="0" marL="0" rtl="0" algn="l">
              <a:lnSpc>
                <a:spcPct val="100000"/>
              </a:lnSpc>
              <a:spcBef>
                <a:spcPts val="1000"/>
              </a:spcBef>
              <a:spcAft>
                <a:spcPts val="1000"/>
              </a:spcAft>
              <a:buSzPts val="2400"/>
              <a:buNone/>
            </a:pPr>
            <a:r>
              <a:rPr lang="en-US">
                <a:solidFill>
                  <a:srgbClr val="0E101A"/>
                </a:solidFill>
              </a:rPr>
              <a:t>These findings lay the groundwork for developing a VASP power prediction model, enabling application-aware power management in the future.</a:t>
            </a:r>
            <a:endParaRPr>
              <a:solidFill>
                <a:srgbClr val="0E101A"/>
              </a:solidFill>
            </a:endParaRPr>
          </a:p>
        </p:txBody>
      </p:sp>
      <p:sp>
        <p:nvSpPr>
          <p:cNvPr id="595" name="Google Shape;595;g313e08d68ce_0_92"/>
          <p:cNvSpPr txBox="1"/>
          <p:nvPr>
            <p:ph idx="12" type="sldNum"/>
          </p:nvPr>
        </p:nvSpPr>
        <p:spPr>
          <a:xfrm>
            <a:off x="10955032" y="6425866"/>
            <a:ext cx="551100" cy="322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596" name="Google Shape;596;g313e08d68ce_0_92"/>
          <p:cNvSpPr txBox="1"/>
          <p:nvPr/>
        </p:nvSpPr>
        <p:spPr>
          <a:xfrm>
            <a:off x="2156825" y="5930311"/>
            <a:ext cx="3234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000"/>
              <a:buFont typeface="Arial"/>
              <a:buNone/>
            </a:pPr>
            <a:r>
              <a:rPr b="1" i="0" lang="en-US" sz="2000" u="none" cap="none" strike="noStrike">
                <a:solidFill>
                  <a:schemeClr val="dk1"/>
                </a:solidFill>
                <a:latin typeface="Arial"/>
                <a:ea typeface="Arial"/>
                <a:cs typeface="Arial"/>
                <a:sym typeface="Arial"/>
              </a:rPr>
              <a:t>Scan to access full paper</a:t>
            </a:r>
            <a:endParaRPr b="1" i="0" sz="2000" u="none" cap="none" strike="noStrike">
              <a:solidFill>
                <a:schemeClr val="dk1"/>
              </a:solidFill>
              <a:latin typeface="Arial"/>
              <a:ea typeface="Arial"/>
              <a:cs typeface="Arial"/>
              <a:sym typeface="Arial"/>
            </a:endParaRPr>
          </a:p>
        </p:txBody>
      </p:sp>
      <p:sp>
        <p:nvSpPr>
          <p:cNvPr id="597" name="Google Shape;597;g313e08d68ce_0_92"/>
          <p:cNvSpPr txBox="1"/>
          <p:nvPr/>
        </p:nvSpPr>
        <p:spPr>
          <a:xfrm>
            <a:off x="6885200" y="5930324"/>
            <a:ext cx="4783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4F80BD"/>
                </a:solidFill>
                <a:latin typeface="Arial"/>
                <a:ea typeface="Arial"/>
                <a:cs typeface="Arial"/>
                <a:sym typeface="Arial"/>
              </a:rPr>
              <a:t>Or use URL: </a:t>
            </a:r>
            <a:r>
              <a:rPr b="1" lang="en-US" sz="1800">
                <a:solidFill>
                  <a:srgbClr val="4F80BD"/>
                </a:solidFill>
              </a:rPr>
              <a:t>https://shorturl.at/v8KdW</a:t>
            </a:r>
            <a:endParaRPr b="1" i="0" sz="1800" u="none" cap="none" strike="noStrike">
              <a:solidFill>
                <a:srgbClr val="4F80BD"/>
              </a:solidFill>
              <a:latin typeface="Arial"/>
              <a:ea typeface="Arial"/>
              <a:cs typeface="Arial"/>
              <a:sym typeface="Arial"/>
            </a:endParaRPr>
          </a:p>
        </p:txBody>
      </p:sp>
      <p:pic>
        <p:nvPicPr>
          <p:cNvPr id="598" name="Google Shape;598;g313e08d68ce_0_92"/>
          <p:cNvPicPr preferRelativeResize="0"/>
          <p:nvPr/>
        </p:nvPicPr>
        <p:blipFill>
          <a:blip r:embed="rId3">
            <a:alphaModFix/>
          </a:blip>
          <a:stretch>
            <a:fillRect/>
          </a:stretch>
        </p:blipFill>
        <p:spPr>
          <a:xfrm>
            <a:off x="5391726" y="5475700"/>
            <a:ext cx="1382298" cy="13822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f9575f4371_0_1225"/>
          <p:cNvSpPr txBox="1"/>
          <p:nvPr>
            <p:ph type="title"/>
          </p:nvPr>
        </p:nvSpPr>
        <p:spPr>
          <a:xfrm>
            <a:off x="685801" y="391390"/>
            <a:ext cx="10820400" cy="999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200">
                <a:solidFill>
                  <a:srgbClr val="4F80BD"/>
                </a:solidFill>
                <a:latin typeface="Arial"/>
                <a:ea typeface="Arial"/>
                <a:cs typeface="Arial"/>
                <a:sym typeface="Arial"/>
              </a:rPr>
              <a:t>Acknowledgement</a:t>
            </a:r>
            <a:endParaRPr sz="3200">
              <a:solidFill>
                <a:srgbClr val="4F80BD"/>
              </a:solidFill>
              <a:latin typeface="Arial"/>
              <a:ea typeface="Arial"/>
              <a:cs typeface="Arial"/>
              <a:sym typeface="Arial"/>
            </a:endParaRPr>
          </a:p>
        </p:txBody>
      </p:sp>
      <p:sp>
        <p:nvSpPr>
          <p:cNvPr id="605" name="Google Shape;605;g2f9575f4371_0_1225"/>
          <p:cNvSpPr txBox="1"/>
          <p:nvPr>
            <p:ph idx="1" type="body"/>
          </p:nvPr>
        </p:nvSpPr>
        <p:spPr>
          <a:xfrm>
            <a:off x="685800" y="1475500"/>
            <a:ext cx="11125800" cy="4315800"/>
          </a:xfrm>
          <a:prstGeom prst="rect">
            <a:avLst/>
          </a:prstGeom>
        </p:spPr>
        <p:txBody>
          <a:bodyPr anchorCtr="0" anchor="ctr" bIns="45700" lIns="91425" spcFirstLastPara="1" rIns="91425" wrap="square" tIns="45700">
            <a:noAutofit/>
          </a:bodyPr>
          <a:lstStyle/>
          <a:p>
            <a:pPr indent="-381000" lvl="0" marL="457200" rtl="0" algn="l">
              <a:lnSpc>
                <a:spcPct val="115000"/>
              </a:lnSpc>
              <a:spcBef>
                <a:spcPts val="0"/>
              </a:spcBef>
              <a:spcAft>
                <a:spcPts val="0"/>
              </a:spcAft>
              <a:buClr>
                <a:srgbClr val="4F81BD"/>
              </a:buClr>
              <a:buSzPts val="2400"/>
              <a:buFont typeface="Calibri"/>
              <a:buChar char="•"/>
            </a:pPr>
            <a:r>
              <a:rPr b="1" lang="en-US">
                <a:solidFill>
                  <a:schemeClr val="dk1"/>
                </a:solidFill>
                <a:highlight>
                  <a:srgbClr val="FFFFFF"/>
                </a:highlight>
              </a:rPr>
              <a:t>Chris Samuel, Robert Hamrick, and Ershaad Basheer</a:t>
            </a:r>
            <a:r>
              <a:rPr lang="en-US">
                <a:solidFill>
                  <a:schemeClr val="dk1"/>
                </a:solidFill>
                <a:highlight>
                  <a:srgbClr val="FFFFFF"/>
                </a:highlight>
              </a:rPr>
              <a:t> at computational group at NERSC for enabling and </a:t>
            </a:r>
            <a:r>
              <a:rPr lang="en-US">
                <a:solidFill>
                  <a:schemeClr val="dk1"/>
                </a:solidFill>
                <a:highlight>
                  <a:srgbClr val="FFFFFF"/>
                </a:highlight>
              </a:rPr>
              <a:t>supporting</a:t>
            </a:r>
            <a:r>
              <a:rPr lang="en-US">
                <a:solidFill>
                  <a:schemeClr val="dk1"/>
                </a:solidFill>
                <a:highlight>
                  <a:srgbClr val="FFFFFF"/>
                </a:highlight>
              </a:rPr>
              <a:t> power capping experiments on Perlmutter.</a:t>
            </a:r>
            <a:r>
              <a:rPr b="1" lang="en-US">
                <a:solidFill>
                  <a:schemeClr val="dk1"/>
                </a:solidFill>
                <a:highlight>
                  <a:srgbClr val="FFFFFF"/>
                </a:highlight>
              </a:rPr>
              <a:t> </a:t>
            </a:r>
            <a:endParaRPr b="1">
              <a:solidFill>
                <a:schemeClr val="dk1"/>
              </a:solidFill>
              <a:highlight>
                <a:srgbClr val="FFFFFF"/>
              </a:highlight>
            </a:endParaRPr>
          </a:p>
          <a:p>
            <a:pPr indent="-381000" lvl="0" marL="457200" rtl="0" algn="l">
              <a:lnSpc>
                <a:spcPct val="115000"/>
              </a:lnSpc>
              <a:spcBef>
                <a:spcPts val="1000"/>
              </a:spcBef>
              <a:spcAft>
                <a:spcPts val="0"/>
              </a:spcAft>
              <a:buClr>
                <a:srgbClr val="4F81BD"/>
              </a:buClr>
              <a:buSzPts val="2400"/>
              <a:buFont typeface="Calibri"/>
              <a:buChar char="•"/>
            </a:pPr>
            <a:r>
              <a:rPr b="1" lang="en-US" sz="2400">
                <a:solidFill>
                  <a:schemeClr val="dk1"/>
                </a:solidFill>
                <a:highlight>
                  <a:srgbClr val="FFFFFF"/>
                </a:highlight>
                <a:latin typeface="Arial"/>
                <a:ea typeface="Arial"/>
                <a:cs typeface="Arial"/>
                <a:sym typeface="Arial"/>
              </a:rPr>
              <a:t>Advanced Technolog</a:t>
            </a:r>
            <a:r>
              <a:rPr b="1" lang="en-US">
                <a:solidFill>
                  <a:schemeClr val="dk1"/>
                </a:solidFill>
                <a:highlight>
                  <a:srgbClr val="FFFFFF"/>
                </a:highlight>
              </a:rPr>
              <a:t>ies</a:t>
            </a:r>
            <a:r>
              <a:rPr b="1" lang="en-US" sz="2400">
                <a:solidFill>
                  <a:schemeClr val="dk1"/>
                </a:solidFill>
                <a:highlight>
                  <a:srgbClr val="FFFFFF"/>
                </a:highlight>
                <a:latin typeface="Arial"/>
                <a:ea typeface="Arial"/>
                <a:cs typeface="Arial"/>
                <a:sym typeface="Arial"/>
              </a:rPr>
              <a:t> Group members</a:t>
            </a:r>
            <a:r>
              <a:rPr lang="en-US" sz="2400">
                <a:solidFill>
                  <a:schemeClr val="dk1"/>
                </a:solidFill>
                <a:highlight>
                  <a:srgbClr val="FFFFFF"/>
                </a:highlight>
                <a:latin typeface="Arial"/>
                <a:ea typeface="Arial"/>
                <a:cs typeface="Arial"/>
                <a:sym typeface="Arial"/>
              </a:rPr>
              <a:t> at NERSC for valuable feedback</a:t>
            </a:r>
            <a:r>
              <a:rPr lang="en-US">
                <a:solidFill>
                  <a:schemeClr val="dk1"/>
                </a:solidFill>
                <a:highlight>
                  <a:srgbClr val="FFFFFF"/>
                </a:highlight>
              </a:rPr>
              <a:t>.</a:t>
            </a:r>
            <a:endParaRPr sz="2400">
              <a:solidFill>
                <a:schemeClr val="dk1"/>
              </a:solidFill>
              <a:highlight>
                <a:srgbClr val="FFFFFF"/>
              </a:highlight>
              <a:latin typeface="Arial"/>
              <a:ea typeface="Arial"/>
              <a:cs typeface="Arial"/>
              <a:sym typeface="Arial"/>
            </a:endParaRPr>
          </a:p>
          <a:p>
            <a:pPr indent="-381000" lvl="0" marL="457200" rtl="0" algn="l">
              <a:lnSpc>
                <a:spcPct val="115000"/>
              </a:lnSpc>
              <a:spcBef>
                <a:spcPts val="1000"/>
              </a:spcBef>
              <a:spcAft>
                <a:spcPts val="1000"/>
              </a:spcAft>
              <a:buClr>
                <a:srgbClr val="4F81BD"/>
              </a:buClr>
              <a:buSzPts val="2400"/>
              <a:buFont typeface="Calibri"/>
              <a:buChar char="•"/>
            </a:pPr>
            <a:r>
              <a:rPr lang="en-US" sz="2400">
                <a:solidFill>
                  <a:schemeClr val="dk1"/>
                </a:solidFill>
                <a:highlight>
                  <a:schemeClr val="lt1"/>
                </a:highlight>
                <a:latin typeface="Arial"/>
                <a:ea typeface="Arial"/>
                <a:cs typeface="Arial"/>
                <a:sym typeface="Arial"/>
              </a:rPr>
              <a:t>This work was supported by the Office of Advanced Scientific Computing Research in the Department of Energy Office of Science under contract number </a:t>
            </a:r>
            <a:r>
              <a:rPr b="1" lang="en-US" sz="2400">
                <a:solidFill>
                  <a:schemeClr val="dk1"/>
                </a:solidFill>
                <a:highlight>
                  <a:schemeClr val="lt1"/>
                </a:highlight>
                <a:latin typeface="Arial"/>
                <a:ea typeface="Arial"/>
                <a:cs typeface="Arial"/>
                <a:sym typeface="Arial"/>
              </a:rPr>
              <a:t>DE-AC02-05CH11231</a:t>
            </a:r>
            <a:r>
              <a:rPr lang="en-US" sz="2400">
                <a:solidFill>
                  <a:schemeClr val="dk1"/>
                </a:solidFill>
                <a:highlight>
                  <a:schemeClr val="lt1"/>
                </a:highlight>
                <a:latin typeface="Arial"/>
                <a:ea typeface="Arial"/>
                <a:cs typeface="Arial"/>
                <a:sym typeface="Arial"/>
              </a:rPr>
              <a:t>. It used the resources of the National Energy Scientific Computing Center (NERSC) at the Lawrence Berkeley National Laboratory.</a:t>
            </a:r>
            <a:endParaRPr sz="2400">
              <a:latin typeface="Arial"/>
              <a:ea typeface="Arial"/>
              <a:cs typeface="Arial"/>
              <a:sym typeface="Arial"/>
            </a:endParaRPr>
          </a:p>
        </p:txBody>
      </p:sp>
      <p:sp>
        <p:nvSpPr>
          <p:cNvPr id="606" name="Google Shape;606;g2f9575f4371_0_1225"/>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2f9575f4371_0_1232"/>
          <p:cNvSpPr txBox="1"/>
          <p:nvPr>
            <p:ph idx="1" type="body"/>
          </p:nvPr>
        </p:nvSpPr>
        <p:spPr>
          <a:xfrm>
            <a:off x="4386539" y="2070333"/>
            <a:ext cx="4572000" cy="168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4300"/>
              <a:buNone/>
            </a:pPr>
            <a:r>
              <a:rPr lang="en-US"/>
              <a:t>Thank you!</a:t>
            </a:r>
            <a:endParaRPr/>
          </a:p>
          <a:p>
            <a:pPr indent="0" lvl="0" marL="0" rtl="0" algn="l">
              <a:lnSpc>
                <a:spcPct val="100000"/>
              </a:lnSpc>
              <a:spcBef>
                <a:spcPts val="0"/>
              </a:spcBef>
              <a:spcAft>
                <a:spcPts val="0"/>
              </a:spcAft>
              <a:buSzPts val="4300"/>
              <a:buNone/>
            </a:pPr>
            <a:r>
              <a:t/>
            </a:r>
            <a:endParaRPr/>
          </a:p>
          <a:p>
            <a:pPr indent="0" lvl="0" marL="0" rtl="0" algn="l">
              <a:lnSpc>
                <a:spcPct val="100000"/>
              </a:lnSpc>
              <a:spcBef>
                <a:spcPts val="0"/>
              </a:spcBef>
              <a:spcAft>
                <a:spcPts val="0"/>
              </a:spcAft>
              <a:buSzPts val="4300"/>
              <a:buNone/>
            </a:pPr>
            <a:r>
              <a:rPr lang="en-US"/>
              <a:t>Any questions?</a:t>
            </a:r>
            <a:endParaRPr/>
          </a:p>
        </p:txBody>
      </p:sp>
      <p:sp>
        <p:nvSpPr>
          <p:cNvPr id="613" name="Google Shape;613;g2f9575f4371_0_1232"/>
          <p:cNvSpPr txBox="1"/>
          <p:nvPr>
            <p:ph idx="2" type="body"/>
          </p:nvPr>
        </p:nvSpPr>
        <p:spPr>
          <a:xfrm>
            <a:off x="410472" y="5394044"/>
            <a:ext cx="4263300" cy="1219200"/>
          </a:xfrm>
          <a:prstGeom prst="rect">
            <a:avLst/>
          </a:prstGeom>
          <a:solidFill>
            <a:schemeClr val="dk1">
              <a:alpha val="25490"/>
            </a:schemeClr>
          </a:solid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900"/>
              <a:buNone/>
            </a:pPr>
            <a:r>
              <a:t/>
            </a:r>
            <a:endParaRPr/>
          </a:p>
        </p:txBody>
      </p:sp>
      <p:sp>
        <p:nvSpPr>
          <p:cNvPr id="614" name="Google Shape;614;g2f9575f4371_0_1232"/>
          <p:cNvSpPr txBox="1"/>
          <p:nvPr>
            <p:ph idx="3" type="body"/>
          </p:nvPr>
        </p:nvSpPr>
        <p:spPr>
          <a:xfrm>
            <a:off x="7468735" y="5394044"/>
            <a:ext cx="4263300" cy="1219200"/>
          </a:xfrm>
          <a:prstGeom prst="rect">
            <a:avLst/>
          </a:prstGeom>
          <a:solidFill>
            <a:schemeClr val="dk1">
              <a:alpha val="25490"/>
            </a:schemeClr>
          </a:solid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9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2f9ebefaa80_0_60"/>
          <p:cNvSpPr txBox="1"/>
          <p:nvPr>
            <p:ph type="title"/>
          </p:nvPr>
        </p:nvSpPr>
        <p:spPr>
          <a:xfrm>
            <a:off x="530685" y="331553"/>
            <a:ext cx="11051700" cy="65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200"/>
              <a:t>Configurations and Benchmark Approach</a:t>
            </a:r>
            <a:endParaRPr sz="3200"/>
          </a:p>
        </p:txBody>
      </p:sp>
      <p:sp>
        <p:nvSpPr>
          <p:cNvPr id="621" name="Google Shape;621;g2f9ebefaa80_0_60"/>
          <p:cNvSpPr txBox="1"/>
          <p:nvPr>
            <p:ph idx="1" type="body"/>
          </p:nvPr>
        </p:nvSpPr>
        <p:spPr>
          <a:xfrm>
            <a:off x="530685" y="1393336"/>
            <a:ext cx="11051700" cy="4710300"/>
          </a:xfrm>
          <a:prstGeom prst="rect">
            <a:avLst/>
          </a:prstGeom>
        </p:spPr>
        <p:txBody>
          <a:bodyPr anchorCtr="0" anchor="t" bIns="0" lIns="0" spcFirstLastPara="1" rIns="0" wrap="square" tIns="0">
            <a:noAutofit/>
          </a:bodyPr>
          <a:lstStyle/>
          <a:p>
            <a:pPr indent="-457200" lvl="0" marL="609600" rtl="0" algn="l">
              <a:spcBef>
                <a:spcPts val="800"/>
              </a:spcBef>
              <a:spcAft>
                <a:spcPts val="0"/>
              </a:spcAft>
              <a:buSzPts val="2400"/>
              <a:buFont typeface="Calibri"/>
              <a:buChar char="•"/>
            </a:pPr>
            <a:r>
              <a:rPr lang="en-US" sz="2400"/>
              <a:t>VASP 6.4.1 (OpenACC and OpenMP ports)</a:t>
            </a:r>
            <a:endParaRPr sz="2400"/>
          </a:p>
          <a:p>
            <a:pPr indent="-457200" lvl="0" marL="609600" rtl="0" algn="l">
              <a:spcBef>
                <a:spcPts val="0"/>
              </a:spcBef>
              <a:spcAft>
                <a:spcPts val="0"/>
              </a:spcAft>
              <a:buSzPts val="2400"/>
              <a:buFont typeface="Calibri"/>
              <a:buChar char="•"/>
            </a:pPr>
            <a:r>
              <a:rPr lang="en-US" sz="2400"/>
              <a:t>Compiled with NVIDIA compiler 22.7</a:t>
            </a:r>
            <a:endParaRPr sz="2400"/>
          </a:p>
          <a:p>
            <a:pPr indent="-457200" lvl="0" marL="609600" rtl="0" algn="l">
              <a:spcBef>
                <a:spcPts val="0"/>
              </a:spcBef>
              <a:spcAft>
                <a:spcPts val="0"/>
              </a:spcAft>
              <a:buSzPts val="2400"/>
              <a:buFont typeface="Calibri"/>
              <a:buChar char="•"/>
            </a:pPr>
            <a:r>
              <a:rPr lang="en-US" sz="2400"/>
              <a:t>Libraries:</a:t>
            </a:r>
            <a:endParaRPr sz="2400"/>
          </a:p>
          <a:p>
            <a:pPr indent="-431800" lvl="1" marL="1219200" rtl="0" algn="l">
              <a:spcBef>
                <a:spcPts val="0"/>
              </a:spcBef>
              <a:spcAft>
                <a:spcPts val="0"/>
              </a:spcAft>
              <a:buSzPts val="2000"/>
              <a:buChar char="o"/>
            </a:pPr>
            <a:r>
              <a:rPr lang="en-US" sz="2000"/>
              <a:t>Cray MPICH 8.2.5; </a:t>
            </a:r>
            <a:r>
              <a:rPr lang="en-US" sz="2000">
                <a:solidFill>
                  <a:schemeClr val="dk1"/>
                </a:solidFill>
                <a:highlight>
                  <a:srgbClr val="FFFFFF"/>
                </a:highlight>
              </a:rPr>
              <a:t>MKL from Intel oneAPI 23.0.0 and its FFTW3 wrappers to FFT</a:t>
            </a:r>
            <a:r>
              <a:rPr lang="en-US" sz="2000"/>
              <a:t>; CUDA 11.7, QD, CUBLAS, CUSOLVER, CUFFT from HPCSDK 22.7; NCCL </a:t>
            </a:r>
            <a:r>
              <a:rPr lang="en-US" sz="2000">
                <a:solidFill>
                  <a:schemeClr val="dk1"/>
                </a:solidFill>
                <a:highlight>
                  <a:srgbClr val="FFFFFF"/>
                </a:highlight>
              </a:rPr>
              <a:t>2.15.5; HDF5 1.12.2.</a:t>
            </a:r>
            <a:endParaRPr sz="2000">
              <a:solidFill>
                <a:schemeClr val="dk1"/>
              </a:solidFill>
              <a:highlight>
                <a:srgbClr val="FFFFFF"/>
              </a:highlight>
            </a:endParaRPr>
          </a:p>
          <a:p>
            <a:pPr indent="-457200" lvl="0" marL="609600" rtl="0" algn="l">
              <a:spcBef>
                <a:spcPts val="0"/>
              </a:spcBef>
              <a:spcAft>
                <a:spcPts val="0"/>
              </a:spcAft>
              <a:buSzPts val="2400"/>
              <a:buFont typeface="Calibri"/>
              <a:buChar char="•"/>
            </a:pPr>
            <a:r>
              <a:rPr lang="en-US" sz="2400"/>
              <a:t>Perlmutter runs HPE Cray OS 2.4 (SLES15SP4) and Slurm 22.05.8</a:t>
            </a:r>
            <a:endParaRPr sz="2400"/>
          </a:p>
          <a:p>
            <a:pPr indent="-457200" lvl="0" marL="609600" rtl="0" algn="l">
              <a:spcBef>
                <a:spcPts val="0"/>
              </a:spcBef>
              <a:spcAft>
                <a:spcPts val="0"/>
              </a:spcAft>
              <a:buSzPts val="2400"/>
              <a:buFont typeface="Calibri"/>
              <a:buChar char="•"/>
            </a:pPr>
            <a:r>
              <a:rPr lang="en-US" sz="2400"/>
              <a:t>Used LOOP+ time to measure performance where applicable, and elapsed time for energy/power tests</a:t>
            </a:r>
            <a:endParaRPr sz="2400"/>
          </a:p>
          <a:p>
            <a:pPr indent="-457200" lvl="0" marL="609600" rtl="0" algn="l">
              <a:spcBef>
                <a:spcPts val="0"/>
              </a:spcBef>
              <a:spcAft>
                <a:spcPts val="0"/>
              </a:spcAft>
              <a:buSzPts val="2400"/>
              <a:buFont typeface="Calibri"/>
              <a:buChar char="•"/>
            </a:pPr>
            <a:r>
              <a:rPr lang="en-US" sz="2400"/>
              <a:t>Repeated each test 5 times and selected the run with best performance</a:t>
            </a:r>
            <a:endParaRPr sz="2400"/>
          </a:p>
          <a:p>
            <a:pPr indent="0" lvl="0" marL="609600" rtl="0" algn="l">
              <a:spcBef>
                <a:spcPts val="1300"/>
              </a:spcBef>
              <a:spcAft>
                <a:spcPts val="0"/>
              </a:spcAft>
              <a:buNone/>
            </a:pPr>
            <a:r>
              <a:t/>
            </a:r>
            <a:endParaRPr/>
          </a:p>
          <a:p>
            <a:pPr indent="0" lvl="0" marL="1219200" rtl="0" algn="l">
              <a:spcBef>
                <a:spcPts val="1300"/>
              </a:spcBef>
              <a:spcAft>
                <a:spcPts val="13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aphicFrame>
        <p:nvGraphicFramePr>
          <p:cNvPr id="356" name="Google Shape;356;g2f9575f4371_0_1239"/>
          <p:cNvGraphicFramePr/>
          <p:nvPr/>
        </p:nvGraphicFramePr>
        <p:xfrm>
          <a:off x="1270000" y="1465900"/>
          <a:ext cx="3000000" cy="3000000"/>
        </p:xfrm>
        <a:graphic>
          <a:graphicData uri="http://schemas.openxmlformats.org/drawingml/2006/table">
            <a:tbl>
              <a:tblPr>
                <a:noFill/>
                <a:tableStyleId>{C8D1C917-C680-434A-9770-FC1F4646EC89}</a:tableStyleId>
              </a:tblPr>
              <a:tblGrid>
                <a:gridCol w="2413000"/>
                <a:gridCol w="2413000"/>
                <a:gridCol w="2413000"/>
                <a:gridCol w="2413000"/>
              </a:tblGrid>
              <a:tr h="671525">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System</a:t>
                      </a:r>
                      <a:r>
                        <a:rPr b="1" lang="en-US" sz="1900"/>
                        <a:t> </a:t>
                      </a:r>
                      <a:br>
                        <a:rPr b="1" lang="en-US" sz="1900"/>
                      </a:br>
                      <a:r>
                        <a:rPr b="1" lang="en-US" sz="1900"/>
                        <a:t>(Installation Year)</a:t>
                      </a:r>
                      <a:endParaRPr b="1"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Performance</a:t>
                      </a:r>
                      <a:endParaRPr b="1" sz="1900" u="none" cap="none" strike="noStrike"/>
                    </a:p>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(PFLOPS)</a:t>
                      </a:r>
                      <a:endParaRPr b="1"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Power</a:t>
                      </a:r>
                      <a:endParaRPr b="1" sz="1900" u="none" cap="none" strike="noStrike"/>
                    </a:p>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(MW)</a:t>
                      </a:r>
                      <a:endParaRPr b="1"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Energy Efficiency</a:t>
                      </a:r>
                      <a:endParaRPr b="1" sz="1900" u="none" cap="none" strike="noStrike"/>
                    </a:p>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(GFLOPS/W)</a:t>
                      </a:r>
                      <a:endParaRPr b="1"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387025">
                <a:tc>
                  <a:txBody>
                    <a:bodyPr/>
                    <a:lstStyle/>
                    <a:p>
                      <a:pPr indent="0" lvl="0" marL="0" marR="0" rtl="0" algn="l">
                        <a:lnSpc>
                          <a:spcPct val="100000"/>
                        </a:lnSpc>
                        <a:spcBef>
                          <a:spcPts val="0"/>
                        </a:spcBef>
                        <a:spcAft>
                          <a:spcPts val="0"/>
                        </a:spcAft>
                        <a:buClr>
                          <a:srgbClr val="000000"/>
                        </a:buClr>
                        <a:buSzPts val="1900"/>
                        <a:buFont typeface="Arial"/>
                        <a:buNone/>
                      </a:pPr>
                      <a:r>
                        <a:rPr lang="en-US" sz="1900"/>
                        <a:t>Frontier (2021)</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1,206</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22.8</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52.9</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508000">
                <a:tc>
                  <a:txBody>
                    <a:bodyPr/>
                    <a:lstStyle/>
                    <a:p>
                      <a:pPr indent="0" lvl="0" marL="0" marR="0" rtl="0" algn="l">
                        <a:lnSpc>
                          <a:spcPct val="100000"/>
                        </a:lnSpc>
                        <a:spcBef>
                          <a:spcPts val="0"/>
                        </a:spcBef>
                        <a:spcAft>
                          <a:spcPts val="0"/>
                        </a:spcAft>
                        <a:buNone/>
                      </a:pPr>
                      <a:r>
                        <a:rPr lang="en-US" sz="1900">
                          <a:extLst>
                            <a:ext uri="http://customooxmlschemas.google.com/">
                              <go:slidesCustomData xmlns:go="http://customooxmlschemas.google.com/" textRoundtripDataId="0"/>
                            </a:ext>
                          </a:extLst>
                        </a:rPr>
                        <a:t>Aurora</a:t>
                      </a:r>
                      <a:r>
                        <a:rPr lang="en-US" sz="1900"/>
                        <a:t> (2023)</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lang="en-US" sz="1900"/>
                        <a:t>1,012</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lang="en-US" sz="1900"/>
                        <a:t>38.7</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lang="en-US" sz="1900"/>
                        <a:t>26.2</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508000">
                <a:tc>
                  <a:txBody>
                    <a:bodyPr/>
                    <a:lstStyle/>
                    <a:p>
                      <a:pPr indent="0" lvl="0" marL="0" marR="0" rtl="0" algn="l">
                        <a:lnSpc>
                          <a:spcPct val="100000"/>
                        </a:lnSpc>
                        <a:spcBef>
                          <a:spcPts val="0"/>
                        </a:spcBef>
                        <a:spcAft>
                          <a:spcPts val="0"/>
                        </a:spcAft>
                        <a:buClr>
                          <a:srgbClr val="000000"/>
                        </a:buClr>
                        <a:buSzPts val="1900"/>
                        <a:buFont typeface="Arial"/>
                        <a:buNone/>
                      </a:pPr>
                      <a:r>
                        <a:rPr lang="en-US" sz="1900"/>
                        <a:t>Fugaku (2020)</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442</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29.9</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a:t>15.4</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bl>
          </a:graphicData>
        </a:graphic>
      </p:graphicFrame>
      <p:graphicFrame>
        <p:nvGraphicFramePr>
          <p:cNvPr id="357" name="Google Shape;357;g2f9575f4371_0_1239"/>
          <p:cNvGraphicFramePr/>
          <p:nvPr/>
        </p:nvGraphicFramePr>
        <p:xfrm>
          <a:off x="1269994" y="4298442"/>
          <a:ext cx="3000000" cy="3000000"/>
        </p:xfrm>
        <a:graphic>
          <a:graphicData uri="http://schemas.openxmlformats.org/drawingml/2006/table">
            <a:tbl>
              <a:tblPr>
                <a:noFill/>
                <a:tableStyleId>{C8D1C917-C680-434A-9770-FC1F4646EC89}</a:tableStyleId>
              </a:tblPr>
              <a:tblGrid>
                <a:gridCol w="2413000"/>
                <a:gridCol w="2413000"/>
                <a:gridCol w="2413000"/>
                <a:gridCol w="2413000"/>
              </a:tblGrid>
              <a:tr h="50800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Perlmutter (2021)</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900"/>
                        <a:t>79.2</a:t>
                      </a:r>
                      <a:endParaRPr sz="1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900"/>
                        <a:t>2.9</a:t>
                      </a:r>
                      <a:endParaRPr sz="1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900"/>
                        <a:t>26.9</a:t>
                      </a:r>
                      <a:endParaRPr sz="1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r>
            </a:tbl>
          </a:graphicData>
        </a:graphic>
      </p:graphicFrame>
      <p:sp>
        <p:nvSpPr>
          <p:cNvPr id="358" name="Google Shape;358;g2f9575f4371_0_1239"/>
          <p:cNvSpPr txBox="1"/>
          <p:nvPr>
            <p:ph type="title"/>
          </p:nvPr>
        </p:nvSpPr>
        <p:spPr>
          <a:xfrm>
            <a:off x="530675" y="331550"/>
            <a:ext cx="11244600" cy="65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200"/>
              <a:t>Power has Become a key Limiting Factor in HPC </a:t>
            </a:r>
            <a:endParaRPr sz="3200"/>
          </a:p>
        </p:txBody>
      </p:sp>
      <p:sp>
        <p:nvSpPr>
          <p:cNvPr id="359" name="Google Shape;359;g2f9575f4371_0_1239"/>
          <p:cNvSpPr txBox="1"/>
          <p:nvPr/>
        </p:nvSpPr>
        <p:spPr>
          <a:xfrm>
            <a:off x="420600" y="5220389"/>
            <a:ext cx="11350800" cy="978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US" sz="2400">
                <a:solidFill>
                  <a:schemeClr val="dk1"/>
                </a:solidFill>
              </a:rPr>
              <a:t>HPC systems must operate efficiently within a limited power budget, necessitating application-aware power management.</a:t>
            </a:r>
            <a:endParaRPr sz="2400">
              <a:solidFill>
                <a:schemeClr val="dk1"/>
              </a:solidFill>
            </a:endParaRPr>
          </a:p>
        </p:txBody>
      </p:sp>
      <p:sp>
        <p:nvSpPr>
          <p:cNvPr id="360" name="Google Shape;360;g2f9575f4371_0_1239"/>
          <p:cNvSpPr txBox="1"/>
          <p:nvPr/>
        </p:nvSpPr>
        <p:spPr>
          <a:xfrm>
            <a:off x="6796850" y="6272750"/>
            <a:ext cx="4978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US">
                <a:solidFill>
                  <a:srgbClr val="1155CC"/>
                </a:solidFill>
              </a:rPr>
              <a:t>Numbers from </a:t>
            </a:r>
            <a:r>
              <a:rPr lang="en-US">
                <a:solidFill>
                  <a:srgbClr val="1155CC"/>
                </a:solidFill>
              </a:rPr>
              <a:t>https://top500.org/lists/top500/2024/06/</a:t>
            </a:r>
            <a:endParaRPr>
              <a:solidFill>
                <a:srgbClr val="1155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13e08d68ce_0_453"/>
          <p:cNvSpPr txBox="1"/>
          <p:nvPr>
            <p:ph type="title"/>
          </p:nvPr>
        </p:nvSpPr>
        <p:spPr>
          <a:xfrm>
            <a:off x="685801" y="238990"/>
            <a:ext cx="10820400" cy="999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200"/>
              <a:buNone/>
            </a:pPr>
            <a:r>
              <a:rPr lang="en-US">
                <a:solidFill>
                  <a:srgbClr val="4F80BD"/>
                </a:solidFill>
                <a:extLst>
                  <a:ext uri="http://customooxmlschemas.google.com/">
                    <go:slidesCustomData xmlns:go="http://customooxmlschemas.google.com/" textRoundtripDataId="1"/>
                  </a:ext>
                </a:extLst>
              </a:rPr>
              <a:t>Motivation</a:t>
            </a:r>
            <a:r>
              <a:rPr lang="en-US">
                <a:solidFill>
                  <a:srgbClr val="4F80BD"/>
                </a:solidFill>
              </a:rPr>
              <a:t> for an In-Depth Study of Leading Applications’ Power Behavior</a:t>
            </a:r>
            <a:endParaRPr>
              <a:solidFill>
                <a:srgbClr val="4F80BD"/>
              </a:solidFill>
            </a:endParaRPr>
          </a:p>
        </p:txBody>
      </p:sp>
      <p:sp>
        <p:nvSpPr>
          <p:cNvPr id="367" name="Google Shape;367;g313e08d68ce_0_453"/>
          <p:cNvSpPr txBox="1"/>
          <p:nvPr>
            <p:ph idx="1" type="body"/>
          </p:nvPr>
        </p:nvSpPr>
        <p:spPr>
          <a:xfrm>
            <a:off x="709350" y="1298575"/>
            <a:ext cx="10620900" cy="3981300"/>
          </a:xfrm>
          <a:prstGeom prst="rect">
            <a:avLst/>
          </a:prstGeom>
          <a:noFill/>
          <a:ln>
            <a:noFill/>
          </a:ln>
        </p:spPr>
        <p:txBody>
          <a:bodyPr anchorCtr="0" anchor="ctr" bIns="45700" lIns="91425" spcFirstLastPara="1" rIns="91425" wrap="square" tIns="45700">
            <a:noAutofit/>
          </a:bodyPr>
          <a:lstStyle/>
          <a:p>
            <a:pPr indent="-381000" lvl="0" marL="457200" rtl="0" algn="l">
              <a:lnSpc>
                <a:spcPct val="100000"/>
              </a:lnSpc>
              <a:spcBef>
                <a:spcPts val="0"/>
              </a:spcBef>
              <a:spcAft>
                <a:spcPts val="0"/>
              </a:spcAft>
              <a:buClr>
                <a:srgbClr val="4F80BD"/>
              </a:buClr>
              <a:buSzPts val="2400"/>
              <a:buFont typeface="Calibri"/>
              <a:buChar char="•"/>
            </a:pPr>
            <a:r>
              <a:rPr lang="en-US">
                <a:solidFill>
                  <a:schemeClr val="dk1"/>
                </a:solidFill>
              </a:rPr>
              <a:t>Essential for effective power management</a:t>
            </a:r>
            <a:endParaRPr>
              <a:solidFill>
                <a:schemeClr val="dk1"/>
              </a:solidFill>
            </a:endParaRPr>
          </a:p>
          <a:p>
            <a:pPr indent="-381000" lvl="0" marL="457200" rtl="0" algn="l">
              <a:lnSpc>
                <a:spcPct val="100000"/>
              </a:lnSpc>
              <a:spcBef>
                <a:spcPts val="1000"/>
              </a:spcBef>
              <a:spcAft>
                <a:spcPts val="0"/>
              </a:spcAft>
              <a:buClr>
                <a:srgbClr val="4F80BD"/>
              </a:buClr>
              <a:buSzPts val="2400"/>
              <a:buFont typeface="Calibri"/>
              <a:buChar char="•"/>
            </a:pPr>
            <a:r>
              <a:rPr b="1" lang="en-US">
                <a:solidFill>
                  <a:schemeClr val="dk1"/>
                </a:solidFill>
              </a:rPr>
              <a:t>Challenges:</a:t>
            </a:r>
            <a:endParaRPr b="1">
              <a:solidFill>
                <a:schemeClr val="dk1"/>
              </a:solidFill>
            </a:endParaRPr>
          </a:p>
          <a:p>
            <a:pPr indent="-330200" lvl="1" marL="914400" rtl="0" algn="l">
              <a:lnSpc>
                <a:spcPct val="100000"/>
              </a:lnSpc>
              <a:spcBef>
                <a:spcPts val="1000"/>
              </a:spcBef>
              <a:spcAft>
                <a:spcPts val="0"/>
              </a:spcAft>
              <a:buClr>
                <a:srgbClr val="4F81BD"/>
              </a:buClr>
              <a:buSzPts val="1600"/>
              <a:buFont typeface="Courier New"/>
              <a:buChar char="o"/>
            </a:pPr>
            <a:r>
              <a:rPr b="1" lang="en-US" sz="2000">
                <a:solidFill>
                  <a:schemeClr val="dk1"/>
                </a:solidFill>
              </a:rPr>
              <a:t>Outdated Research:</a:t>
            </a:r>
            <a:r>
              <a:rPr lang="en-US" sz="2000">
                <a:solidFill>
                  <a:schemeClr val="dk1"/>
                </a:solidFill>
              </a:rPr>
              <a:t> </a:t>
            </a:r>
            <a:r>
              <a:rPr lang="en-US">
                <a:solidFill>
                  <a:schemeClr val="dk1"/>
                </a:solidFill>
              </a:rPr>
              <a:t>Previous studies on older CPU/GPU generations lack relevance to modern GPU-centric HPC systems.</a:t>
            </a:r>
            <a:endParaRPr sz="2000">
              <a:solidFill>
                <a:schemeClr val="dk1"/>
              </a:solidFill>
            </a:endParaRPr>
          </a:p>
          <a:p>
            <a:pPr indent="-330200" lvl="1" marL="914400" rtl="0" algn="l">
              <a:lnSpc>
                <a:spcPct val="100000"/>
              </a:lnSpc>
              <a:spcBef>
                <a:spcPts val="1000"/>
              </a:spcBef>
              <a:spcAft>
                <a:spcPts val="0"/>
              </a:spcAft>
              <a:buClr>
                <a:srgbClr val="4F81BD"/>
              </a:buClr>
              <a:buSzPts val="1600"/>
              <a:buFont typeface="Courier New"/>
              <a:buChar char="o"/>
            </a:pPr>
            <a:r>
              <a:rPr b="1" lang="en-US" sz="2000">
                <a:solidFill>
                  <a:schemeClr val="dk1"/>
                </a:solidFill>
              </a:rPr>
              <a:t>Limited Insights: </a:t>
            </a:r>
            <a:r>
              <a:rPr lang="en-US">
                <a:solidFill>
                  <a:schemeClr val="dk1"/>
                </a:solidFill>
              </a:rPr>
              <a:t>Existing data only </a:t>
            </a:r>
            <a:r>
              <a:rPr lang="en-US">
                <a:solidFill>
                  <a:schemeClr val="dk1"/>
                </a:solidFill>
                <a:extLst>
                  <a:ext uri="http://customooxmlschemas.google.com/">
                    <go:slidesCustomData xmlns:go="http://customooxmlschemas.google.com/" textRoundtripDataId="2"/>
                  </a:ext>
                </a:extLst>
              </a:rPr>
              <a:t>offers snapshots                                               of application power behavior</a:t>
            </a:r>
            <a:r>
              <a:rPr lang="en-US">
                <a:solidFill>
                  <a:schemeClr val="dk1"/>
                </a:solidFill>
              </a:rPr>
              <a:t>, inadequate for                                          production-level power management.</a:t>
            </a:r>
            <a:endParaRPr sz="2000">
              <a:solidFill>
                <a:schemeClr val="dk1"/>
              </a:solidFill>
            </a:endParaRPr>
          </a:p>
          <a:p>
            <a:pPr indent="0" lvl="0" marL="0" rtl="0" algn="l">
              <a:lnSpc>
                <a:spcPct val="100000"/>
              </a:lnSpc>
              <a:spcBef>
                <a:spcPts val="1000"/>
              </a:spcBef>
              <a:spcAft>
                <a:spcPts val="1000"/>
              </a:spcAft>
              <a:buSzPts val="2400"/>
              <a:buNone/>
            </a:pPr>
            <a:r>
              <a:t/>
            </a:r>
            <a:endParaRPr>
              <a:solidFill>
                <a:schemeClr val="dk1"/>
              </a:solidFill>
            </a:endParaRPr>
          </a:p>
        </p:txBody>
      </p:sp>
      <p:sp>
        <p:nvSpPr>
          <p:cNvPr id="368" name="Google Shape;368;g313e08d68ce_0_453"/>
          <p:cNvSpPr txBox="1"/>
          <p:nvPr>
            <p:ph idx="12" type="sldNum"/>
          </p:nvPr>
        </p:nvSpPr>
        <p:spPr>
          <a:xfrm>
            <a:off x="10955032" y="6425866"/>
            <a:ext cx="551100" cy="322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id="369" name="Google Shape;369;g313e08d68ce_0_453"/>
          <p:cNvPicPr preferRelativeResize="0"/>
          <p:nvPr/>
        </p:nvPicPr>
        <p:blipFill rotWithShape="1">
          <a:blip r:embed="rId3">
            <a:alphaModFix/>
          </a:blip>
          <a:srcRect b="0" l="0" r="0" t="0"/>
          <a:stretch/>
        </p:blipFill>
        <p:spPr>
          <a:xfrm>
            <a:off x="8022525" y="3771550"/>
            <a:ext cx="3559874" cy="2357375"/>
          </a:xfrm>
          <a:prstGeom prst="rect">
            <a:avLst/>
          </a:prstGeom>
          <a:noFill/>
          <a:ln>
            <a:noFill/>
          </a:ln>
        </p:spPr>
      </p:pic>
      <p:sp>
        <p:nvSpPr>
          <p:cNvPr id="370" name="Google Shape;370;g313e08d68ce_0_453"/>
          <p:cNvSpPr txBox="1"/>
          <p:nvPr/>
        </p:nvSpPr>
        <p:spPr>
          <a:xfrm>
            <a:off x="685800" y="4374525"/>
            <a:ext cx="7008300" cy="2031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4F80BD"/>
              </a:buClr>
              <a:buSzPts val="2400"/>
              <a:buFont typeface="Calibri"/>
              <a:buChar char="•"/>
            </a:pPr>
            <a:r>
              <a:rPr b="1" i="0" lang="en-US" sz="2400" u="none" cap="none" strike="noStrike">
                <a:solidFill>
                  <a:schemeClr val="dk1"/>
                </a:solidFill>
                <a:latin typeface="Arial"/>
                <a:ea typeface="Arial"/>
                <a:cs typeface="Arial"/>
                <a:sym typeface="Arial"/>
              </a:rPr>
              <a:t>Focus of Study: </a:t>
            </a:r>
            <a:r>
              <a:rPr b="0" i="0" lang="en-US" sz="2400" u="none" cap="none" strike="noStrike">
                <a:solidFill>
                  <a:schemeClr val="dk1"/>
                </a:solidFill>
                <a:latin typeface="Arial"/>
                <a:ea typeface="Arial"/>
                <a:cs typeface="Arial"/>
                <a:sym typeface="Arial"/>
              </a:rPr>
              <a:t>Analyze </a:t>
            </a:r>
            <a:r>
              <a:rPr b="1" i="0" lang="en-US" sz="2400" u="none" cap="none" strike="noStrike">
                <a:solidFill>
                  <a:schemeClr val="dk1"/>
                </a:solidFill>
                <a:latin typeface="Arial"/>
                <a:ea typeface="Arial"/>
                <a:cs typeface="Arial"/>
                <a:sym typeface="Arial"/>
              </a:rPr>
              <a:t>power behavior</a:t>
            </a:r>
            <a:r>
              <a:rPr b="0" i="0" lang="en-US" sz="2400" u="none" cap="none" strike="noStrike">
                <a:solidFill>
                  <a:schemeClr val="dk1"/>
                </a:solidFill>
                <a:latin typeface="Arial"/>
                <a:ea typeface="Arial"/>
                <a:cs typeface="Arial"/>
                <a:sym typeface="Arial"/>
              </a:rPr>
              <a:t> of the VASP application on NVIDIA A100 GPUs in the Perlmutter system at NERSC, and and evaluate its response to </a:t>
            </a:r>
            <a:r>
              <a:rPr b="1" i="0" lang="en-US" sz="2400" u="none" cap="none" strike="noStrike">
                <a:solidFill>
                  <a:schemeClr val="dk1"/>
                </a:solidFill>
                <a:latin typeface="Arial"/>
                <a:ea typeface="Arial"/>
                <a:cs typeface="Arial"/>
                <a:sym typeface="Arial"/>
              </a:rPr>
              <a:t>power capping </a:t>
            </a:r>
            <a:r>
              <a:rPr b="0" i="0" lang="en-US" sz="2400" u="none" cap="none" strike="noStrike">
                <a:solidFill>
                  <a:schemeClr val="dk1"/>
                </a:solidFill>
                <a:latin typeface="Arial"/>
                <a:ea typeface="Arial"/>
                <a:cs typeface="Arial"/>
                <a:sym typeface="Arial"/>
              </a:rPr>
              <a:t>to identify power management opportunities.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f9575f4371_0_1517"/>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300"/>
              </a:spcAft>
              <a:buNone/>
            </a:pPr>
            <a:r>
              <a:rPr lang="en-US"/>
              <a:t>System Configuration and Experimental Setup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f9575f4371_0_1254"/>
          <p:cNvSpPr txBox="1"/>
          <p:nvPr>
            <p:ph type="title"/>
          </p:nvPr>
        </p:nvSpPr>
        <p:spPr>
          <a:xfrm>
            <a:off x="685801" y="391390"/>
            <a:ext cx="10820400" cy="99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80BD"/>
                </a:solidFill>
                <a:extLst>
                  <a:ext uri="http://customooxmlschemas.google.com/">
                    <go:slidesCustomData xmlns:go="http://customooxmlschemas.google.com/" textRoundtripDataId="3"/>
                  </a:ext>
                </a:extLst>
              </a:rPr>
              <a:t>Perlmutter</a:t>
            </a:r>
            <a:r>
              <a:rPr lang="en-US">
                <a:solidFill>
                  <a:srgbClr val="4F80BD"/>
                </a:solidFill>
              </a:rPr>
              <a:t> - HPE Cray EX System Based on AMD Milan CPUs and NVIDIA A100 GPUs</a:t>
            </a:r>
            <a:endParaRPr>
              <a:solidFill>
                <a:srgbClr val="4F80BD"/>
              </a:solidFill>
            </a:endParaRPr>
          </a:p>
        </p:txBody>
      </p:sp>
      <p:sp>
        <p:nvSpPr>
          <p:cNvPr id="382" name="Google Shape;382;g2f9575f4371_0_1254"/>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83" name="Google Shape;383;g2f9575f4371_0_1254"/>
          <p:cNvPicPr preferRelativeResize="0"/>
          <p:nvPr/>
        </p:nvPicPr>
        <p:blipFill rotWithShape="1">
          <a:blip r:embed="rId3">
            <a:alphaModFix/>
          </a:blip>
          <a:srcRect b="0" l="0" r="0" t="0"/>
          <a:stretch/>
        </p:blipFill>
        <p:spPr>
          <a:xfrm>
            <a:off x="6542637" y="1649549"/>
            <a:ext cx="5320201" cy="2382250"/>
          </a:xfrm>
          <a:prstGeom prst="rect">
            <a:avLst/>
          </a:prstGeom>
          <a:noFill/>
          <a:ln>
            <a:noFill/>
          </a:ln>
        </p:spPr>
      </p:pic>
      <p:sp>
        <p:nvSpPr>
          <p:cNvPr id="384" name="Google Shape;384;g2f9575f4371_0_1254"/>
          <p:cNvSpPr txBox="1"/>
          <p:nvPr/>
        </p:nvSpPr>
        <p:spPr>
          <a:xfrm>
            <a:off x="725963" y="1737377"/>
            <a:ext cx="5564400" cy="22935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4F80BD"/>
              </a:buClr>
              <a:buSzPts val="2000"/>
              <a:buChar char="●"/>
            </a:pPr>
            <a:r>
              <a:rPr lang="en-US" sz="2000">
                <a:solidFill>
                  <a:schemeClr val="dk1"/>
                </a:solidFill>
                <a:highlight>
                  <a:srgbClr val="FFFFFF"/>
                </a:highlight>
              </a:rPr>
              <a:t>1882 GPU accelerated nodes with 1x Milan CPU and 4x NVIDIA A100 GPUs; </a:t>
            </a:r>
            <a:endParaRPr sz="2000">
              <a:solidFill>
                <a:schemeClr val="dk1"/>
              </a:solidFill>
              <a:highlight>
                <a:srgbClr val="FFFFFF"/>
              </a:highlight>
            </a:endParaRPr>
          </a:p>
          <a:p>
            <a:pPr indent="-355600" lvl="0" marL="457200" rtl="0" algn="l">
              <a:lnSpc>
                <a:spcPct val="115000"/>
              </a:lnSpc>
              <a:spcBef>
                <a:spcPts val="1000"/>
              </a:spcBef>
              <a:spcAft>
                <a:spcPts val="0"/>
              </a:spcAft>
              <a:buClr>
                <a:srgbClr val="4F80BD"/>
              </a:buClr>
              <a:buSzPts val="2000"/>
              <a:buChar char="●"/>
            </a:pPr>
            <a:r>
              <a:rPr lang="en-US" sz="2000">
                <a:solidFill>
                  <a:srgbClr val="0B2139"/>
                </a:solidFill>
                <a:highlight>
                  <a:srgbClr val="FFFFFF"/>
                </a:highlight>
              </a:rPr>
              <a:t>3072 </a:t>
            </a:r>
            <a:r>
              <a:rPr lang="en-US" sz="2000">
                <a:solidFill>
                  <a:schemeClr val="dk1"/>
                </a:solidFill>
                <a:highlight>
                  <a:srgbClr val="FFFFFF"/>
                </a:highlight>
              </a:rPr>
              <a:t>CPU nodes with 2x AMD Milan CPUs; </a:t>
            </a:r>
            <a:endParaRPr sz="2000">
              <a:solidFill>
                <a:schemeClr val="dk1"/>
              </a:solidFill>
              <a:highlight>
                <a:srgbClr val="FFFFFF"/>
              </a:highlight>
            </a:endParaRPr>
          </a:p>
          <a:p>
            <a:pPr indent="-355600" lvl="0" marL="457200" rtl="0" algn="l">
              <a:lnSpc>
                <a:spcPct val="115000"/>
              </a:lnSpc>
              <a:spcBef>
                <a:spcPts val="1000"/>
              </a:spcBef>
              <a:spcAft>
                <a:spcPts val="0"/>
              </a:spcAft>
              <a:buClr>
                <a:srgbClr val="4F80BD"/>
              </a:buClr>
              <a:buSzPts val="2000"/>
              <a:buChar char="●"/>
            </a:pPr>
            <a:r>
              <a:rPr lang="en-US" sz="2000">
                <a:solidFill>
                  <a:schemeClr val="dk1"/>
                </a:solidFill>
                <a:highlight>
                  <a:srgbClr val="FFFFFF"/>
                </a:highlight>
              </a:rPr>
              <a:t>Slingshot 11 interconnect </a:t>
            </a:r>
            <a:endParaRPr sz="2000">
              <a:solidFill>
                <a:schemeClr val="dk1"/>
              </a:solidFill>
              <a:highlight>
                <a:srgbClr val="FFFFFF"/>
              </a:highlight>
            </a:endParaRPr>
          </a:p>
          <a:p>
            <a:pPr indent="-355600" lvl="0" marL="457200" rtl="0" algn="l">
              <a:lnSpc>
                <a:spcPct val="115000"/>
              </a:lnSpc>
              <a:spcBef>
                <a:spcPts val="1000"/>
              </a:spcBef>
              <a:spcAft>
                <a:spcPts val="1000"/>
              </a:spcAft>
              <a:buClr>
                <a:srgbClr val="4F80BD"/>
              </a:buClr>
              <a:buSzPts val="2000"/>
              <a:buChar char="●"/>
            </a:pPr>
            <a:r>
              <a:rPr lang="en-US" sz="2000">
                <a:solidFill>
                  <a:schemeClr val="dk1"/>
                </a:solidFill>
              </a:rPr>
              <a:t>35 PB all Flash </a:t>
            </a:r>
            <a:r>
              <a:rPr lang="en-US" sz="2000">
                <a:solidFill>
                  <a:schemeClr val="dk1"/>
                </a:solidFill>
                <a:highlight>
                  <a:srgbClr val="FFFFFF"/>
                </a:highlight>
              </a:rPr>
              <a:t>Lustre file system</a:t>
            </a:r>
            <a:endParaRPr sz="2000">
              <a:solidFill>
                <a:schemeClr val="dk1"/>
              </a:solidFill>
              <a:highlight>
                <a:srgbClr val="FFFFFF"/>
              </a:highlight>
            </a:endParaRPr>
          </a:p>
        </p:txBody>
      </p:sp>
      <p:sp>
        <p:nvSpPr>
          <p:cNvPr id="385" name="Google Shape;385;g2f9575f4371_0_1254"/>
          <p:cNvSpPr txBox="1"/>
          <p:nvPr/>
        </p:nvSpPr>
        <p:spPr>
          <a:xfrm>
            <a:off x="6605950" y="4494018"/>
            <a:ext cx="5256900" cy="16776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chemeClr val="dk1"/>
                </a:solidFill>
              </a:rPr>
              <a:t>Node/Component Power Measurements</a:t>
            </a:r>
            <a:r>
              <a:rPr lang="en-US" sz="2000">
                <a:solidFill>
                  <a:schemeClr val="dk1"/>
                </a:solidFill>
              </a:rPr>
              <a:t>:</a:t>
            </a:r>
            <a:endParaRPr sz="2000">
              <a:solidFill>
                <a:schemeClr val="dk1"/>
              </a:solidFill>
            </a:endParaRPr>
          </a:p>
          <a:p>
            <a:pPr indent="-342900" lvl="0" marL="457200" rtl="0" algn="l">
              <a:lnSpc>
                <a:spcPct val="115000"/>
              </a:lnSpc>
              <a:spcBef>
                <a:spcPts val="0"/>
              </a:spcBef>
              <a:spcAft>
                <a:spcPts val="0"/>
              </a:spcAft>
              <a:buClr>
                <a:srgbClr val="4F81BD"/>
              </a:buClr>
              <a:buSzPts val="1800"/>
              <a:buFont typeface="Calibri"/>
              <a:buChar char="●"/>
            </a:pPr>
            <a:r>
              <a:rPr lang="en-US" sz="2000">
                <a:solidFill>
                  <a:schemeClr val="dk1"/>
                </a:solidFill>
              </a:rPr>
              <a:t>Cray power monitoring (PM) counters</a:t>
            </a:r>
            <a:endParaRPr sz="2000">
              <a:solidFill>
                <a:schemeClr val="dk1"/>
              </a:solidFill>
            </a:endParaRPr>
          </a:p>
          <a:p>
            <a:pPr indent="-342900" lvl="0" marL="457200" rtl="0" algn="l">
              <a:lnSpc>
                <a:spcPct val="115000"/>
              </a:lnSpc>
              <a:spcBef>
                <a:spcPts val="0"/>
              </a:spcBef>
              <a:spcAft>
                <a:spcPts val="0"/>
              </a:spcAft>
              <a:buClr>
                <a:srgbClr val="4F81BD"/>
              </a:buClr>
              <a:buSzPts val="1800"/>
              <a:buFont typeface="Calibri"/>
              <a:buChar char="●"/>
            </a:pPr>
            <a:r>
              <a:rPr lang="en-US" sz="2000">
                <a:solidFill>
                  <a:schemeClr val="dk1"/>
                </a:solidFill>
              </a:rPr>
              <a:t>NVIDIA DCGM </a:t>
            </a:r>
            <a:endParaRPr sz="2000">
              <a:solidFill>
                <a:schemeClr val="dk1"/>
              </a:solidFill>
            </a:endParaRPr>
          </a:p>
          <a:p>
            <a:pPr indent="-342900" lvl="0" marL="457200" rtl="0" algn="l">
              <a:lnSpc>
                <a:spcPct val="115000"/>
              </a:lnSpc>
              <a:spcBef>
                <a:spcPts val="0"/>
              </a:spcBef>
              <a:spcAft>
                <a:spcPts val="0"/>
              </a:spcAft>
              <a:buClr>
                <a:srgbClr val="4F81BD"/>
              </a:buClr>
              <a:buSzPts val="1800"/>
              <a:buFont typeface="Calibri"/>
              <a:buChar char="●"/>
            </a:pPr>
            <a:r>
              <a:rPr lang="en-US" sz="2000">
                <a:solidFill>
                  <a:schemeClr val="dk1"/>
                </a:solidFill>
              </a:rPr>
              <a:t>Sampling rate: 2 seconds</a:t>
            </a:r>
            <a:endParaRPr sz="2000">
              <a:solidFill>
                <a:schemeClr val="dk1"/>
              </a:solidFill>
            </a:endParaRPr>
          </a:p>
          <a:p>
            <a:pPr indent="0" lvl="0" marL="0" rtl="0" algn="l">
              <a:lnSpc>
                <a:spcPct val="115000"/>
              </a:lnSpc>
              <a:spcBef>
                <a:spcPts val="0"/>
              </a:spcBef>
              <a:spcAft>
                <a:spcPts val="0"/>
              </a:spcAft>
              <a:buNone/>
            </a:pPr>
            <a:r>
              <a:t/>
            </a:r>
            <a:endParaRPr sz="500">
              <a:solidFill>
                <a:schemeClr val="dk1"/>
              </a:solidFill>
            </a:endParaRPr>
          </a:p>
        </p:txBody>
      </p:sp>
      <p:graphicFrame>
        <p:nvGraphicFramePr>
          <p:cNvPr id="386" name="Google Shape;386;g2f9575f4371_0_1254"/>
          <p:cNvGraphicFramePr/>
          <p:nvPr/>
        </p:nvGraphicFramePr>
        <p:xfrm>
          <a:off x="690038" y="4498852"/>
          <a:ext cx="3000000" cy="3000000"/>
        </p:xfrm>
        <a:graphic>
          <a:graphicData uri="http://schemas.openxmlformats.org/drawingml/2006/table">
            <a:tbl>
              <a:tblPr>
                <a:noFill/>
                <a:tableStyleId>{61BCF27E-6954-48AC-ABD8-AE65998BED30}</a:tableStyleId>
              </a:tblPr>
              <a:tblGrid>
                <a:gridCol w="938450"/>
                <a:gridCol w="1051325"/>
                <a:gridCol w="1164825"/>
                <a:gridCol w="1284525"/>
                <a:gridCol w="1197100"/>
              </a:tblGrid>
              <a:tr h="100000">
                <a:tc gridSpan="5">
                  <a:txBody>
                    <a:bodyPr/>
                    <a:lstStyle/>
                    <a:p>
                      <a:pPr indent="0" lvl="0" marL="0" rtl="0" algn="ctr">
                        <a:spcBef>
                          <a:spcPts val="0"/>
                        </a:spcBef>
                        <a:spcAft>
                          <a:spcPts val="0"/>
                        </a:spcAft>
                        <a:buNone/>
                      </a:pPr>
                      <a:r>
                        <a:rPr b="1" lang="en-US" sz="2000">
                          <a:solidFill>
                            <a:schemeClr val="dk1"/>
                          </a:solidFill>
                        </a:rPr>
                        <a:t>Thermal Design Power (TDP)</a:t>
                      </a:r>
                      <a:endParaRPr b="1" sz="2000">
                        <a:solidFill>
                          <a:schemeClr val="dk1"/>
                        </a:solidFill>
                      </a:endParaRPr>
                    </a:p>
                  </a:txBody>
                  <a:tcPr marT="91425" marB="91425" marR="91425" marL="91425">
                    <a:solidFill>
                      <a:srgbClr val="9FC5E8"/>
                    </a:solidFill>
                  </a:tcPr>
                </a:tc>
                <a:tc hMerge="1"/>
                <a:tc hMerge="1"/>
                <a:tc hMerge="1"/>
                <a:tc hMerge="1"/>
              </a:tr>
              <a:tr h="506000">
                <a:tc>
                  <a:txBody>
                    <a:bodyPr/>
                    <a:lstStyle/>
                    <a:p>
                      <a:pPr indent="0" lvl="0" marL="0" rtl="0" algn="ctr">
                        <a:spcBef>
                          <a:spcPts val="0"/>
                        </a:spcBef>
                        <a:spcAft>
                          <a:spcPts val="0"/>
                        </a:spcAft>
                        <a:buNone/>
                      </a:pPr>
                      <a:r>
                        <a:rPr b="1" lang="en-US" sz="1800"/>
                        <a:t>CPU</a:t>
                      </a:r>
                      <a:endParaRPr b="1" sz="1800"/>
                    </a:p>
                    <a:p>
                      <a:pPr indent="0" lvl="0" marL="0" rtl="0" algn="ctr">
                        <a:spcBef>
                          <a:spcPts val="0"/>
                        </a:spcBef>
                        <a:spcAft>
                          <a:spcPts val="0"/>
                        </a:spcAft>
                        <a:buNone/>
                      </a:pPr>
                      <a:r>
                        <a:rPr b="1" lang="en-US" sz="1800"/>
                        <a:t>Socket</a:t>
                      </a:r>
                      <a:endParaRPr b="1" sz="1800"/>
                    </a:p>
                  </a:txBody>
                  <a:tcPr marT="91425" marB="91425" marR="91425" marL="91425">
                    <a:solidFill>
                      <a:srgbClr val="CFE2F3"/>
                    </a:solidFill>
                  </a:tcPr>
                </a:tc>
                <a:tc>
                  <a:txBody>
                    <a:bodyPr/>
                    <a:lstStyle/>
                    <a:p>
                      <a:pPr indent="0" lvl="0" marL="0" rtl="0" algn="ctr">
                        <a:spcBef>
                          <a:spcPts val="0"/>
                        </a:spcBef>
                        <a:spcAft>
                          <a:spcPts val="0"/>
                        </a:spcAft>
                        <a:buNone/>
                      </a:pPr>
                      <a:r>
                        <a:rPr b="1" lang="en-US" sz="1800"/>
                        <a:t>GPU</a:t>
                      </a:r>
                      <a:endParaRPr b="1" sz="1800"/>
                    </a:p>
                    <a:p>
                      <a:pPr indent="0" lvl="0" marL="0" rtl="0" algn="ctr">
                        <a:spcBef>
                          <a:spcPts val="0"/>
                        </a:spcBef>
                        <a:spcAft>
                          <a:spcPts val="0"/>
                        </a:spcAft>
                        <a:buNone/>
                      </a:pPr>
                      <a:r>
                        <a:rPr b="1" lang="en-US" sz="1800"/>
                        <a:t>Socket</a:t>
                      </a:r>
                      <a:endParaRPr b="1" sz="1800"/>
                    </a:p>
                  </a:txBody>
                  <a:tcPr marT="91425" marB="91425" marR="91425" marL="91425">
                    <a:solidFill>
                      <a:srgbClr val="CFE2F3"/>
                    </a:solidFill>
                  </a:tcPr>
                </a:tc>
                <a:tc>
                  <a:txBody>
                    <a:bodyPr/>
                    <a:lstStyle/>
                    <a:p>
                      <a:pPr indent="0" lvl="0" marL="0" rtl="0" algn="ctr">
                        <a:spcBef>
                          <a:spcPts val="0"/>
                        </a:spcBef>
                        <a:spcAft>
                          <a:spcPts val="0"/>
                        </a:spcAft>
                        <a:buNone/>
                      </a:pPr>
                      <a:r>
                        <a:rPr b="1" lang="en-US" sz="1800"/>
                        <a:t>CPU Node</a:t>
                      </a:r>
                      <a:endParaRPr b="1" sz="1800"/>
                    </a:p>
                  </a:txBody>
                  <a:tcPr marT="91425" marB="91425" marR="91425" marL="91425">
                    <a:solidFill>
                      <a:srgbClr val="CFE2F3"/>
                    </a:solidFill>
                  </a:tcPr>
                </a:tc>
                <a:tc>
                  <a:txBody>
                    <a:bodyPr/>
                    <a:lstStyle/>
                    <a:p>
                      <a:pPr indent="0" lvl="0" marL="0" rtl="0" algn="ctr">
                        <a:spcBef>
                          <a:spcPts val="0"/>
                        </a:spcBef>
                        <a:spcAft>
                          <a:spcPts val="0"/>
                        </a:spcAft>
                        <a:buNone/>
                      </a:pPr>
                      <a:r>
                        <a:rPr b="1" lang="en-US" sz="1800"/>
                        <a:t>GPU Node</a:t>
                      </a:r>
                      <a:endParaRPr b="1" sz="1800"/>
                    </a:p>
                  </a:txBody>
                  <a:tcPr marT="91425" marB="91425" marR="91425" marL="91425">
                    <a:solidFill>
                      <a:srgbClr val="CFE2F3"/>
                    </a:solidFill>
                  </a:tcPr>
                </a:tc>
                <a:tc>
                  <a:txBody>
                    <a:bodyPr/>
                    <a:lstStyle/>
                    <a:p>
                      <a:pPr indent="0" lvl="0" marL="0" rtl="0" algn="ctr">
                        <a:spcBef>
                          <a:spcPts val="0"/>
                        </a:spcBef>
                        <a:spcAft>
                          <a:spcPts val="0"/>
                        </a:spcAft>
                        <a:buNone/>
                      </a:pPr>
                      <a:r>
                        <a:rPr b="1" lang="en-US" sz="1800"/>
                        <a:t>System</a:t>
                      </a:r>
                      <a:endParaRPr b="1" sz="1800"/>
                    </a:p>
                  </a:txBody>
                  <a:tcPr marT="91425" marB="91425" marR="91425" marL="91425">
                    <a:solidFill>
                      <a:srgbClr val="CFE2F3"/>
                    </a:solidFill>
                  </a:tcPr>
                </a:tc>
              </a:tr>
              <a:tr h="373925">
                <a:tc>
                  <a:txBody>
                    <a:bodyPr/>
                    <a:lstStyle/>
                    <a:p>
                      <a:pPr indent="0" lvl="0" marL="0" rtl="0" algn="ctr">
                        <a:spcBef>
                          <a:spcPts val="0"/>
                        </a:spcBef>
                        <a:spcAft>
                          <a:spcPts val="0"/>
                        </a:spcAft>
                        <a:buNone/>
                      </a:pPr>
                      <a:r>
                        <a:rPr lang="en-US" sz="1800"/>
                        <a:t>280 W</a:t>
                      </a:r>
                      <a:endParaRPr sz="1800"/>
                    </a:p>
                  </a:txBody>
                  <a:tcPr marT="91425" marB="91425" marR="91425" marL="91425"/>
                </a:tc>
                <a:tc>
                  <a:txBody>
                    <a:bodyPr/>
                    <a:lstStyle/>
                    <a:p>
                      <a:pPr indent="0" lvl="0" marL="0" rtl="0" algn="ctr">
                        <a:spcBef>
                          <a:spcPts val="0"/>
                        </a:spcBef>
                        <a:spcAft>
                          <a:spcPts val="0"/>
                        </a:spcAft>
                        <a:buNone/>
                      </a:pPr>
                      <a:r>
                        <a:rPr lang="en-US" sz="1800"/>
                        <a:t>400 W</a:t>
                      </a:r>
                      <a:endParaRPr sz="1800"/>
                    </a:p>
                  </a:txBody>
                  <a:tcPr marT="91425" marB="91425" marR="91425" marL="91425"/>
                </a:tc>
                <a:tc>
                  <a:txBody>
                    <a:bodyPr/>
                    <a:lstStyle/>
                    <a:p>
                      <a:pPr indent="0" lvl="0" marL="0" rtl="0" algn="ctr">
                        <a:spcBef>
                          <a:spcPts val="0"/>
                        </a:spcBef>
                        <a:spcAft>
                          <a:spcPts val="0"/>
                        </a:spcAft>
                        <a:buNone/>
                      </a:pPr>
                      <a:r>
                        <a:rPr lang="en-US" sz="1800"/>
                        <a:t>823 W</a:t>
                      </a:r>
                      <a:endParaRPr sz="1800"/>
                    </a:p>
                  </a:txBody>
                  <a:tcPr marT="91425" marB="91425" marR="91425" marL="91425"/>
                </a:tc>
                <a:tc>
                  <a:txBody>
                    <a:bodyPr/>
                    <a:lstStyle/>
                    <a:p>
                      <a:pPr indent="0" lvl="0" marL="0" rtl="0" algn="ctr">
                        <a:spcBef>
                          <a:spcPts val="0"/>
                        </a:spcBef>
                        <a:spcAft>
                          <a:spcPts val="0"/>
                        </a:spcAft>
                        <a:buNone/>
                      </a:pPr>
                      <a:r>
                        <a:rPr lang="en-US" sz="1800"/>
                        <a:t>2,350 W</a:t>
                      </a:r>
                      <a:endParaRPr sz="1800"/>
                    </a:p>
                  </a:txBody>
                  <a:tcPr marT="91425" marB="91425" marR="91425" marL="91425"/>
                </a:tc>
                <a:tc>
                  <a:txBody>
                    <a:bodyPr/>
                    <a:lstStyle/>
                    <a:p>
                      <a:pPr indent="0" lvl="0" marL="0" rtl="0" algn="ctr">
                        <a:spcBef>
                          <a:spcPts val="0"/>
                        </a:spcBef>
                        <a:spcAft>
                          <a:spcPts val="0"/>
                        </a:spcAft>
                        <a:buNone/>
                      </a:pPr>
                      <a:r>
                        <a:rPr lang="en-US" sz="1800">
                          <a:solidFill>
                            <a:schemeClr val="dk1"/>
                          </a:solidFill>
                        </a:rPr>
                        <a:t>6.9 MW</a:t>
                      </a:r>
                      <a:endParaRPr sz="1800">
                        <a:solidFill>
                          <a:schemeClr val="dk1"/>
                        </a:solidFill>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f9ebefaa80_0_9"/>
          <p:cNvSpPr txBox="1"/>
          <p:nvPr>
            <p:ph type="title"/>
          </p:nvPr>
        </p:nvSpPr>
        <p:spPr>
          <a:xfrm>
            <a:off x="685801" y="86590"/>
            <a:ext cx="10820400" cy="999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4F80BD"/>
                </a:solidFill>
              </a:rPr>
              <a:t>VASP: Vienna Ab-initio Simulation Package</a:t>
            </a:r>
            <a:endParaRPr>
              <a:solidFill>
                <a:srgbClr val="4F80BD"/>
              </a:solidFill>
            </a:endParaRPr>
          </a:p>
        </p:txBody>
      </p:sp>
      <p:sp>
        <p:nvSpPr>
          <p:cNvPr id="393" name="Google Shape;393;g2f9ebefaa80_0_9"/>
          <p:cNvSpPr txBox="1"/>
          <p:nvPr>
            <p:ph idx="1" type="body"/>
          </p:nvPr>
        </p:nvSpPr>
        <p:spPr>
          <a:xfrm>
            <a:off x="795700" y="1310900"/>
            <a:ext cx="10620900" cy="4597800"/>
          </a:xfrm>
          <a:prstGeom prst="rect">
            <a:avLst/>
          </a:prstGeom>
        </p:spPr>
        <p:txBody>
          <a:bodyPr anchorCtr="0" anchor="ctr" bIns="45700" lIns="91425" spcFirstLastPara="1" rIns="91425" wrap="square" tIns="45700">
            <a:noAutofit/>
          </a:bodyPr>
          <a:lstStyle/>
          <a:p>
            <a:pPr indent="-381000" lvl="0" marL="457200" rtl="0" algn="l">
              <a:spcBef>
                <a:spcPts val="0"/>
              </a:spcBef>
              <a:spcAft>
                <a:spcPts val="0"/>
              </a:spcAft>
              <a:buClr>
                <a:srgbClr val="4F80BD"/>
              </a:buClr>
              <a:buSzPts val="2400"/>
              <a:buFont typeface="Calibri"/>
              <a:buChar char="•"/>
            </a:pPr>
            <a:r>
              <a:rPr lang="en-US">
                <a:solidFill>
                  <a:schemeClr val="dk1"/>
                </a:solidFill>
              </a:rPr>
              <a:t>Ab Initio </a:t>
            </a:r>
            <a:r>
              <a:rPr lang="en-US">
                <a:solidFill>
                  <a:schemeClr val="dk1"/>
                </a:solidFill>
              </a:rPr>
              <a:t>m</a:t>
            </a:r>
            <a:r>
              <a:rPr lang="en-US">
                <a:solidFill>
                  <a:schemeClr val="dk1"/>
                </a:solidFill>
              </a:rPr>
              <a:t>aterials </a:t>
            </a:r>
            <a:r>
              <a:rPr lang="en-US">
                <a:solidFill>
                  <a:schemeClr val="dk1"/>
                </a:solidFill>
              </a:rPr>
              <a:t>s</a:t>
            </a:r>
            <a:r>
              <a:rPr lang="en-US">
                <a:solidFill>
                  <a:schemeClr val="dk1"/>
                </a:solidFill>
              </a:rPr>
              <a:t>cience </a:t>
            </a:r>
            <a:r>
              <a:rPr lang="en-US">
                <a:solidFill>
                  <a:schemeClr val="dk1"/>
                </a:solidFill>
              </a:rPr>
              <a:t>c</a:t>
            </a:r>
            <a:r>
              <a:rPr lang="en-US">
                <a:solidFill>
                  <a:schemeClr val="dk1"/>
                </a:solidFill>
              </a:rPr>
              <a:t>ode, </a:t>
            </a:r>
            <a:r>
              <a:rPr lang="en-US">
                <a:solidFill>
                  <a:schemeClr val="dk1"/>
                </a:solidFill>
              </a:rPr>
              <a:t>s</a:t>
            </a:r>
            <a:r>
              <a:rPr lang="en-US">
                <a:solidFill>
                  <a:schemeClr val="dk1"/>
                </a:solidFill>
              </a:rPr>
              <a:t>olving </a:t>
            </a:r>
            <a:r>
              <a:rPr lang="en-US">
                <a:solidFill>
                  <a:schemeClr val="dk1"/>
                </a:solidFill>
              </a:rPr>
              <a:t>i</a:t>
            </a:r>
            <a:r>
              <a:rPr lang="en-US">
                <a:solidFill>
                  <a:schemeClr val="dk1"/>
                </a:solidFill>
              </a:rPr>
              <a:t>teratively </a:t>
            </a:r>
            <a:endParaRPr>
              <a:solidFill>
                <a:schemeClr val="dk1"/>
              </a:solidFill>
            </a:endParaRPr>
          </a:p>
          <a:p>
            <a:pPr indent="0" lvl="0" marL="457200" rtl="0" algn="l">
              <a:spcBef>
                <a:spcPts val="1000"/>
              </a:spcBef>
              <a:spcAft>
                <a:spcPts val="0"/>
              </a:spcAft>
              <a:buNone/>
            </a:pPr>
            <a:r>
              <a:t/>
            </a:r>
            <a:endParaRPr>
              <a:solidFill>
                <a:schemeClr val="dk1"/>
              </a:solidFill>
            </a:endParaRPr>
          </a:p>
          <a:p>
            <a:pPr indent="0" lvl="0" marL="457200" rtl="0" algn="l">
              <a:lnSpc>
                <a:spcPct val="115000"/>
              </a:lnSpc>
              <a:spcBef>
                <a:spcPts val="1000"/>
              </a:spcBef>
              <a:spcAft>
                <a:spcPts val="0"/>
              </a:spcAft>
              <a:buNone/>
            </a:pPr>
            <a:r>
              <a:rPr lang="en-US">
                <a:solidFill>
                  <a:schemeClr val="dk1"/>
                </a:solidFill>
              </a:rPr>
              <a:t>  	</a:t>
            </a:r>
            <a:r>
              <a:rPr lang="en-US" sz="2000">
                <a:solidFill>
                  <a:schemeClr val="dk1"/>
                </a:solidFill>
              </a:rPr>
              <a:t>𝚿</a:t>
            </a:r>
            <a:r>
              <a:rPr baseline="-25000" i="1" lang="en-US" sz="2000">
                <a:solidFill>
                  <a:schemeClr val="dk1"/>
                </a:solidFill>
                <a:latin typeface="Times New Roman"/>
                <a:ea typeface="Times New Roman"/>
                <a:cs typeface="Times New Roman"/>
                <a:sym typeface="Times New Roman"/>
              </a:rPr>
              <a:t>i</a:t>
            </a:r>
            <a:r>
              <a:rPr lang="en-US" sz="2000">
                <a:solidFill>
                  <a:schemeClr val="dk1"/>
                </a:solidFill>
              </a:rPr>
              <a:t>(</a:t>
            </a:r>
            <a:r>
              <a:rPr b="1" lang="en-US" sz="2000">
                <a:solidFill>
                  <a:schemeClr val="dk1"/>
                </a:solidFill>
                <a:latin typeface="Times New Roman"/>
                <a:ea typeface="Times New Roman"/>
                <a:cs typeface="Times New Roman"/>
                <a:sym typeface="Times New Roman"/>
              </a:rPr>
              <a:t>r</a:t>
            </a:r>
            <a:r>
              <a:rPr lang="en-US" sz="2000">
                <a:solidFill>
                  <a:schemeClr val="dk1"/>
                </a:solidFill>
              </a:rPr>
              <a:t>):  ”one-electron” orbitals (aka bands), expanded in a planewave basis </a:t>
            </a:r>
            <a:br>
              <a:rPr lang="en-US" sz="2000">
                <a:solidFill>
                  <a:schemeClr val="dk1"/>
                </a:solidFill>
              </a:rPr>
            </a:br>
            <a:r>
              <a:rPr lang="en-US" sz="2000">
                <a:solidFill>
                  <a:schemeClr val="dk1"/>
                </a:solidFill>
              </a:rPr>
              <a:t>	</a:t>
            </a:r>
            <a:r>
              <a:rPr lang="en-US" sz="2000">
                <a:solidFill>
                  <a:schemeClr val="dk1"/>
                </a:solidFill>
                <a:latin typeface="Times New Roman"/>
                <a:ea typeface="Times New Roman"/>
                <a:cs typeface="Times New Roman"/>
                <a:sym typeface="Times New Roman"/>
              </a:rPr>
              <a:t>ε</a:t>
            </a:r>
            <a:r>
              <a:rPr baseline="-25000" i="1" lang="en-US" sz="2000">
                <a:solidFill>
                  <a:schemeClr val="dk1"/>
                </a:solidFill>
                <a:latin typeface="Times New Roman"/>
                <a:ea typeface="Times New Roman"/>
                <a:cs typeface="Times New Roman"/>
                <a:sym typeface="Times New Roman"/>
              </a:rPr>
              <a:t>i</a:t>
            </a:r>
            <a:r>
              <a:rPr lang="en-US" sz="2000">
                <a:solidFill>
                  <a:schemeClr val="dk1"/>
                </a:solidFill>
              </a:rPr>
              <a:t> : orbital energies    </a:t>
            </a:r>
            <a:endParaRPr sz="2000">
              <a:solidFill>
                <a:schemeClr val="dk1"/>
              </a:solidFill>
            </a:endParaRPr>
          </a:p>
          <a:p>
            <a:pPr indent="0" lvl="0" marL="457200" rtl="0" algn="l">
              <a:lnSpc>
                <a:spcPct val="115000"/>
              </a:lnSpc>
              <a:spcBef>
                <a:spcPts val="0"/>
              </a:spcBef>
              <a:spcAft>
                <a:spcPts val="0"/>
              </a:spcAft>
              <a:buNone/>
            </a:pPr>
            <a:r>
              <a:rPr lang="en-US" sz="2000">
                <a:solidFill>
                  <a:schemeClr val="dk1"/>
                </a:solidFill>
              </a:rPr>
              <a:t>       N : the number of orbitals</a:t>
            </a:r>
            <a:endParaRPr sz="2000">
              <a:solidFill>
                <a:schemeClr val="dk1"/>
              </a:solidFill>
            </a:endParaRPr>
          </a:p>
          <a:p>
            <a:pPr indent="457200" lvl="0" marL="457200" rtl="0" algn="l">
              <a:lnSpc>
                <a:spcPct val="115000"/>
              </a:lnSpc>
              <a:spcBef>
                <a:spcPts val="0"/>
              </a:spcBef>
              <a:spcAft>
                <a:spcPts val="0"/>
              </a:spcAft>
              <a:buNone/>
            </a:pPr>
            <a:r>
              <a:rPr i="1" lang="en-US" sz="2000">
                <a:solidFill>
                  <a:schemeClr val="dk1"/>
                </a:solidFill>
              </a:rPr>
              <a:t>V(</a:t>
            </a:r>
            <a:r>
              <a:rPr b="1" lang="en-US" sz="2000">
                <a:solidFill>
                  <a:schemeClr val="dk1"/>
                </a:solidFill>
              </a:rPr>
              <a:t>r</a:t>
            </a:r>
            <a:r>
              <a:rPr i="1" lang="en-US" sz="2000">
                <a:solidFill>
                  <a:schemeClr val="dk1"/>
                </a:solidFill>
              </a:rPr>
              <a:t>)</a:t>
            </a:r>
            <a:r>
              <a:rPr lang="en-US" sz="2000">
                <a:solidFill>
                  <a:schemeClr val="dk1"/>
                </a:solidFill>
              </a:rPr>
              <a:t>: effective potential</a:t>
            </a:r>
            <a:endParaRPr sz="2000">
              <a:solidFill>
                <a:schemeClr val="dk1"/>
              </a:solidFill>
            </a:endParaRPr>
          </a:p>
          <a:p>
            <a:pPr indent="-381000" lvl="0" marL="457200" rtl="0" algn="l">
              <a:spcBef>
                <a:spcPts val="1000"/>
              </a:spcBef>
              <a:spcAft>
                <a:spcPts val="0"/>
              </a:spcAft>
              <a:buClr>
                <a:srgbClr val="4F80BD"/>
              </a:buClr>
              <a:buSzPts val="2400"/>
              <a:buFont typeface="Calibri"/>
              <a:buChar char="•"/>
            </a:pPr>
            <a:r>
              <a:rPr lang="en-US">
                <a:solidFill>
                  <a:schemeClr val="dk1"/>
                </a:solidFill>
              </a:rPr>
              <a:t>Two major categories of computation:</a:t>
            </a:r>
            <a:r>
              <a:rPr lang="en-US">
                <a:solidFill>
                  <a:schemeClr val="dk1"/>
                </a:solidFill>
              </a:rPr>
              <a:t> </a:t>
            </a:r>
            <a:endParaRPr>
              <a:solidFill>
                <a:schemeClr val="dk1"/>
              </a:solidFill>
            </a:endParaRPr>
          </a:p>
          <a:p>
            <a:pPr indent="-355600" lvl="1" marL="914400" rtl="0" algn="l">
              <a:lnSpc>
                <a:spcPct val="115000"/>
              </a:lnSpc>
              <a:spcBef>
                <a:spcPts val="1000"/>
              </a:spcBef>
              <a:spcAft>
                <a:spcPts val="0"/>
              </a:spcAft>
              <a:buClr>
                <a:srgbClr val="4F80BD"/>
              </a:buClr>
              <a:buSzPts val="2000"/>
              <a:buFont typeface="Calibri"/>
              <a:buChar char="•"/>
            </a:pPr>
            <a:r>
              <a:rPr lang="en-US">
                <a:solidFill>
                  <a:schemeClr val="dk1"/>
                </a:solidFill>
              </a:rPr>
              <a:t>Density Functional Theory (DFT) computations</a:t>
            </a:r>
            <a:endParaRPr>
              <a:solidFill>
                <a:schemeClr val="dk1"/>
              </a:solidFill>
            </a:endParaRPr>
          </a:p>
          <a:p>
            <a:pPr indent="-355600" lvl="1" marL="914400" rtl="0" algn="l">
              <a:lnSpc>
                <a:spcPct val="115000"/>
              </a:lnSpc>
              <a:spcBef>
                <a:spcPts val="0"/>
              </a:spcBef>
              <a:spcAft>
                <a:spcPts val="0"/>
              </a:spcAft>
              <a:buClr>
                <a:srgbClr val="4F80BD"/>
              </a:buClr>
              <a:buSzPts val="2000"/>
              <a:buFont typeface="Calibri"/>
              <a:buChar char="•"/>
            </a:pPr>
            <a:r>
              <a:rPr lang="en-US">
                <a:solidFill>
                  <a:schemeClr val="dk1"/>
                </a:solidFill>
              </a:rPr>
              <a:t>Higher-order methods</a:t>
            </a:r>
            <a:endParaRPr>
              <a:solidFill>
                <a:schemeClr val="dk1"/>
              </a:solidFill>
            </a:endParaRPr>
          </a:p>
          <a:p>
            <a:pPr indent="-381000" lvl="0" marL="457200" rtl="0" algn="l">
              <a:spcBef>
                <a:spcPts val="1000"/>
              </a:spcBef>
              <a:spcAft>
                <a:spcPts val="1000"/>
              </a:spcAft>
              <a:buClr>
                <a:srgbClr val="4F80BD"/>
              </a:buClr>
              <a:buSzPts val="2400"/>
              <a:buFont typeface="Calibri"/>
              <a:buChar char="•"/>
            </a:pPr>
            <a:r>
              <a:rPr lang="en-US">
                <a:solidFill>
                  <a:schemeClr val="dk1"/>
                </a:solidFill>
              </a:rPr>
              <a:t>Written mainly in Fortran 90 and parallelized with MPI and OpenACC for GPUs</a:t>
            </a:r>
            <a:endParaRPr>
              <a:solidFill>
                <a:schemeClr val="dk1"/>
              </a:solidFill>
            </a:endParaRPr>
          </a:p>
        </p:txBody>
      </p:sp>
      <p:sp>
        <p:nvSpPr>
          <p:cNvPr id="394" name="Google Shape;394;g2f9ebefaa80_0_9"/>
          <p:cNvSpPr txBox="1"/>
          <p:nvPr>
            <p:ph idx="12" type="sldNum"/>
          </p:nvPr>
        </p:nvSpPr>
        <p:spPr>
          <a:xfrm>
            <a:off x="10955032" y="6425866"/>
            <a:ext cx="551100" cy="322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95" name="Google Shape;395;g2f9ebefaa80_0_9"/>
          <p:cNvPicPr preferRelativeResize="0"/>
          <p:nvPr/>
        </p:nvPicPr>
        <p:blipFill>
          <a:blip r:embed="rId3">
            <a:alphaModFix/>
          </a:blip>
          <a:stretch>
            <a:fillRect/>
          </a:stretch>
        </p:blipFill>
        <p:spPr>
          <a:xfrm>
            <a:off x="1709000" y="1764286"/>
            <a:ext cx="5168467" cy="442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f9575f4371_0_1545"/>
          <p:cNvSpPr txBox="1"/>
          <p:nvPr>
            <p:ph type="title"/>
          </p:nvPr>
        </p:nvSpPr>
        <p:spPr>
          <a:xfrm>
            <a:off x="530685" y="255353"/>
            <a:ext cx="11051700" cy="65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200"/>
              <a:t>Benchmarks </a:t>
            </a:r>
            <a:r>
              <a:rPr lang="en-US" sz="3200"/>
              <a:t>Were </a:t>
            </a:r>
            <a:r>
              <a:rPr lang="en-US" sz="3200"/>
              <a:t>Chosen to </a:t>
            </a:r>
            <a:r>
              <a:rPr lang="en-US" sz="3200"/>
              <a:t>Cover the </a:t>
            </a:r>
            <a:r>
              <a:rPr lang="en-US" sz="3200"/>
              <a:t>Represent</a:t>
            </a:r>
            <a:r>
              <a:rPr lang="en-US" sz="3200"/>
              <a:t>ative </a:t>
            </a:r>
            <a:r>
              <a:rPr lang="en-US" sz="3200"/>
              <a:t>VASP Workloads</a:t>
            </a:r>
            <a:r>
              <a:rPr lang="en-US" sz="3200"/>
              <a:t> and to Exercise Different Code Paths</a:t>
            </a:r>
            <a:endParaRPr sz="3200"/>
          </a:p>
        </p:txBody>
      </p:sp>
      <p:sp>
        <p:nvSpPr>
          <p:cNvPr id="402" name="Google Shape;402;g2f9575f4371_0_1545"/>
          <p:cNvSpPr txBox="1"/>
          <p:nvPr>
            <p:ph idx="1" type="body"/>
          </p:nvPr>
        </p:nvSpPr>
        <p:spPr>
          <a:xfrm>
            <a:off x="541175" y="1614609"/>
            <a:ext cx="11051700" cy="4422000"/>
          </a:xfrm>
          <a:prstGeom prst="rect">
            <a:avLst/>
          </a:prstGeom>
        </p:spPr>
        <p:txBody>
          <a:bodyPr anchorCtr="0" anchor="t" bIns="0" lIns="0" spcFirstLastPara="1" rIns="0" wrap="square" tIns="0">
            <a:noAutofit/>
          </a:bodyPr>
          <a:lstStyle/>
          <a:p>
            <a:pPr indent="-457200" lvl="0" marL="609600" rtl="0" algn="l">
              <a:lnSpc>
                <a:spcPct val="115000"/>
              </a:lnSpc>
              <a:spcBef>
                <a:spcPts val="0"/>
              </a:spcBef>
              <a:spcAft>
                <a:spcPts val="0"/>
              </a:spcAft>
              <a:buSzPts val="2400"/>
              <a:buFont typeface="Calibri"/>
              <a:buChar char="•"/>
            </a:pPr>
            <a:r>
              <a:rPr lang="en-US" sz="2400"/>
              <a:t>Based on the VASP user survey at NERSC in 2023 and workload analysis</a:t>
            </a:r>
            <a:endParaRPr sz="2400"/>
          </a:p>
          <a:p>
            <a:pPr indent="-457200" lvl="0" marL="609600" rtl="0" algn="l">
              <a:lnSpc>
                <a:spcPct val="115000"/>
              </a:lnSpc>
              <a:spcBef>
                <a:spcPts val="1000"/>
              </a:spcBef>
              <a:spcAft>
                <a:spcPts val="0"/>
              </a:spcAft>
              <a:buSzPts val="2400"/>
              <a:buFont typeface="Calibri"/>
              <a:buChar char="•"/>
            </a:pPr>
            <a:r>
              <a:rPr lang="en-US" sz="2400"/>
              <a:t>Designed to reflect day-to-day scientific runs instead of heroic runs</a:t>
            </a:r>
            <a:endParaRPr sz="2400"/>
          </a:p>
          <a:p>
            <a:pPr indent="-457200" lvl="0" marL="609600" rtl="0" algn="l">
              <a:lnSpc>
                <a:spcPct val="115000"/>
              </a:lnSpc>
              <a:spcBef>
                <a:spcPts val="1000"/>
              </a:spcBef>
              <a:spcAft>
                <a:spcPts val="0"/>
              </a:spcAft>
              <a:buSzPts val="2400"/>
              <a:buFont typeface="Calibri"/>
              <a:buChar char="•"/>
            </a:pPr>
            <a:r>
              <a:rPr lang="en-US" sz="2400"/>
              <a:t>Seven benchmarks selected to represent VASP workloads:</a:t>
            </a:r>
            <a:endParaRPr sz="2400"/>
          </a:p>
          <a:p>
            <a:pPr indent="-419100" lvl="1" marL="1219200" rtl="0" algn="l">
              <a:spcBef>
                <a:spcPts val="0"/>
              </a:spcBef>
              <a:spcAft>
                <a:spcPts val="0"/>
              </a:spcAft>
              <a:buSzPts val="1800"/>
              <a:buChar char="o"/>
            </a:pPr>
            <a:r>
              <a:rPr b="1" lang="en-US" sz="2000"/>
              <a:t>Higher-order methods (compute/memory intensive):</a:t>
            </a:r>
            <a:r>
              <a:rPr lang="en-US" sz="2000"/>
              <a:t> </a:t>
            </a:r>
            <a:endParaRPr sz="2000"/>
          </a:p>
          <a:p>
            <a:pPr indent="-431800" lvl="2" marL="1828800" rtl="0" algn="l">
              <a:spcBef>
                <a:spcPts val="0"/>
              </a:spcBef>
              <a:spcAft>
                <a:spcPts val="0"/>
              </a:spcAft>
              <a:buSzPts val="2000"/>
              <a:buChar char="•"/>
            </a:pPr>
            <a:r>
              <a:rPr lang="en-US" sz="2000"/>
              <a:t>Si256_hse</a:t>
            </a:r>
            <a:endParaRPr sz="2000"/>
          </a:p>
          <a:p>
            <a:pPr indent="-431800" lvl="2" marL="1828800" rtl="0" algn="l">
              <a:spcBef>
                <a:spcPts val="0"/>
              </a:spcBef>
              <a:spcAft>
                <a:spcPts val="0"/>
              </a:spcAft>
              <a:buSzPts val="2000"/>
              <a:buChar char="•"/>
            </a:pPr>
            <a:r>
              <a:rPr lang="en-US" sz="2000"/>
              <a:t>B.hR105_hse</a:t>
            </a:r>
            <a:endParaRPr sz="2000"/>
          </a:p>
          <a:p>
            <a:pPr indent="-431800" lvl="2" marL="1828800" rtl="0" algn="l">
              <a:spcBef>
                <a:spcPts val="0"/>
              </a:spcBef>
              <a:spcAft>
                <a:spcPts val="0"/>
              </a:spcAft>
              <a:buSzPts val="2000"/>
              <a:buChar char="•"/>
            </a:pPr>
            <a:r>
              <a:rPr lang="en-US" sz="2000"/>
              <a:t>Si128_acfdtr</a:t>
            </a:r>
            <a:endParaRPr sz="2000"/>
          </a:p>
          <a:p>
            <a:pPr indent="-419100" lvl="1" marL="1219200" rtl="0" algn="l">
              <a:spcBef>
                <a:spcPts val="1000"/>
              </a:spcBef>
              <a:spcAft>
                <a:spcPts val="0"/>
              </a:spcAft>
              <a:buSzPts val="1800"/>
              <a:buChar char="o"/>
            </a:pPr>
            <a:r>
              <a:rPr b="1" lang="en-US" sz="2000"/>
              <a:t>DFT </a:t>
            </a:r>
            <a:r>
              <a:rPr b="1" lang="en-US" sz="2000"/>
              <a:t>computations</a:t>
            </a:r>
            <a:r>
              <a:rPr b="1" lang="en-US" sz="2000"/>
              <a:t>: </a:t>
            </a:r>
            <a:endParaRPr b="1" sz="2000"/>
          </a:p>
          <a:p>
            <a:pPr indent="-431800" lvl="2" marL="1828800" rtl="0" algn="l">
              <a:spcBef>
                <a:spcPts val="0"/>
              </a:spcBef>
              <a:spcAft>
                <a:spcPts val="0"/>
              </a:spcAft>
              <a:buSzPts val="2000"/>
              <a:buChar char="•"/>
            </a:pPr>
            <a:r>
              <a:rPr lang="en-US" sz="2000"/>
              <a:t>PdO4</a:t>
            </a:r>
            <a:endParaRPr sz="2000"/>
          </a:p>
          <a:p>
            <a:pPr indent="-431800" lvl="2" marL="1828800" rtl="0" algn="l">
              <a:spcBef>
                <a:spcPts val="0"/>
              </a:spcBef>
              <a:spcAft>
                <a:spcPts val="0"/>
              </a:spcAft>
              <a:buSzPts val="2000"/>
              <a:buChar char="•"/>
            </a:pPr>
            <a:r>
              <a:rPr lang="en-US" sz="2000"/>
              <a:t>PdO2</a:t>
            </a:r>
            <a:endParaRPr sz="2000"/>
          </a:p>
          <a:p>
            <a:pPr indent="-431800" lvl="2" marL="1828800" rtl="0" algn="l">
              <a:spcBef>
                <a:spcPts val="0"/>
              </a:spcBef>
              <a:spcAft>
                <a:spcPts val="0"/>
              </a:spcAft>
              <a:buSzPts val="2000"/>
              <a:buChar char="•"/>
            </a:pPr>
            <a:r>
              <a:rPr lang="en-US" sz="2000"/>
              <a:t>GaAsBi-64</a:t>
            </a:r>
            <a:endParaRPr sz="2000"/>
          </a:p>
          <a:p>
            <a:pPr indent="-431800" lvl="2" marL="1828800" rtl="0" algn="l">
              <a:spcBef>
                <a:spcPts val="0"/>
              </a:spcBef>
              <a:spcAft>
                <a:spcPts val="0"/>
              </a:spcAft>
              <a:buSzPts val="2000"/>
              <a:buChar char="•"/>
            </a:pPr>
            <a:r>
              <a:rPr lang="en-US" sz="2000"/>
              <a:t>CuC_vdw</a:t>
            </a:r>
            <a:endParaRPr sz="2000"/>
          </a:p>
          <a:p>
            <a:pPr indent="0" lvl="0" marL="0" rtl="0" algn="l">
              <a:spcBef>
                <a:spcPts val="800"/>
              </a:spcBef>
              <a:spcAft>
                <a:spcPts val="1000"/>
              </a:spcAft>
              <a:buNone/>
            </a:pPr>
            <a:r>
              <a:t/>
            </a:r>
            <a:endParaRPr sz="2400"/>
          </a:p>
        </p:txBody>
      </p:sp>
      <p:grpSp>
        <p:nvGrpSpPr>
          <p:cNvPr id="403" name="Google Shape;403;g2f9575f4371_0_1545"/>
          <p:cNvGrpSpPr/>
          <p:nvPr/>
        </p:nvGrpSpPr>
        <p:grpSpPr>
          <a:xfrm>
            <a:off x="5722325" y="3581000"/>
            <a:ext cx="2726700" cy="2775750"/>
            <a:chOff x="6103325" y="3504800"/>
            <a:chExt cx="2726700" cy="2775750"/>
          </a:xfrm>
        </p:grpSpPr>
        <p:pic>
          <p:nvPicPr>
            <p:cNvPr id="404" name="Google Shape;404;g2f9575f4371_0_1545"/>
            <p:cNvPicPr preferRelativeResize="0"/>
            <p:nvPr/>
          </p:nvPicPr>
          <p:blipFill rotWithShape="1">
            <a:blip r:embed="rId3">
              <a:alphaModFix/>
            </a:blip>
            <a:srcRect b="17146" l="21328" r="15698" t="27507"/>
            <a:stretch/>
          </p:blipFill>
          <p:spPr>
            <a:xfrm>
              <a:off x="6103325" y="3884000"/>
              <a:ext cx="2726700" cy="2396550"/>
            </a:xfrm>
            <a:prstGeom prst="rect">
              <a:avLst/>
            </a:prstGeom>
            <a:noFill/>
            <a:ln>
              <a:noFill/>
            </a:ln>
          </p:spPr>
        </p:pic>
        <p:sp>
          <p:nvSpPr>
            <p:cNvPr id="405" name="Google Shape;405;g2f9575f4371_0_1545"/>
            <p:cNvSpPr txBox="1"/>
            <p:nvPr/>
          </p:nvSpPr>
          <p:spPr>
            <a:xfrm>
              <a:off x="6907600" y="3504800"/>
              <a:ext cx="12669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Si256_hse</a:t>
              </a:r>
              <a:endParaRPr sz="1600">
                <a:solidFill>
                  <a:schemeClr val="dk1"/>
                </a:solidFill>
              </a:endParaRPr>
            </a:p>
          </p:txBody>
        </p:sp>
      </p:grpSp>
      <p:grpSp>
        <p:nvGrpSpPr>
          <p:cNvPr id="406" name="Google Shape;406;g2f9575f4371_0_1545"/>
          <p:cNvGrpSpPr/>
          <p:nvPr/>
        </p:nvGrpSpPr>
        <p:grpSpPr>
          <a:xfrm>
            <a:off x="9391616" y="4156455"/>
            <a:ext cx="1502570" cy="1624836"/>
            <a:chOff x="9831850" y="3791550"/>
            <a:chExt cx="2051850" cy="2121749"/>
          </a:xfrm>
        </p:grpSpPr>
        <p:pic>
          <p:nvPicPr>
            <p:cNvPr id="407" name="Google Shape;407;g2f9575f4371_0_1545"/>
            <p:cNvPicPr preferRelativeResize="0"/>
            <p:nvPr/>
          </p:nvPicPr>
          <p:blipFill rotWithShape="1">
            <a:blip r:embed="rId4">
              <a:alphaModFix/>
            </a:blip>
            <a:srcRect b="10671" l="10866" r="3296" t="2920"/>
            <a:stretch/>
          </p:blipFill>
          <p:spPr>
            <a:xfrm>
              <a:off x="9831850" y="4274550"/>
              <a:ext cx="1628026" cy="1638749"/>
            </a:xfrm>
            <a:prstGeom prst="rect">
              <a:avLst/>
            </a:prstGeom>
            <a:noFill/>
            <a:ln>
              <a:noFill/>
            </a:ln>
          </p:spPr>
        </p:pic>
        <p:sp>
          <p:nvSpPr>
            <p:cNvPr id="408" name="Google Shape;408;g2f9575f4371_0_1545"/>
            <p:cNvSpPr txBox="1"/>
            <p:nvPr/>
          </p:nvSpPr>
          <p:spPr>
            <a:xfrm>
              <a:off x="10038400" y="3791550"/>
              <a:ext cx="1845300" cy="2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GaAsBi-64</a:t>
              </a:r>
              <a:endParaRPr sz="1600">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f9aa75b98d_0_46"/>
          <p:cNvSpPr txBox="1"/>
          <p:nvPr>
            <p:ph type="title"/>
          </p:nvPr>
        </p:nvSpPr>
        <p:spPr>
          <a:xfrm>
            <a:off x="937088" y="990600"/>
            <a:ext cx="10543500" cy="65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300"/>
              </a:spcAft>
              <a:buNone/>
            </a:pPr>
            <a:r>
              <a:rPr lang="en-US"/>
              <a:t>VASP Power Profiles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sc24">
      <a:dk1>
        <a:srgbClr val="000000"/>
      </a:dk1>
      <a:lt1>
        <a:srgbClr val="FFFFFF"/>
      </a:lt1>
      <a:dk2>
        <a:srgbClr val="454545"/>
      </a:dk2>
      <a:lt2>
        <a:srgbClr val="DADADA"/>
      </a:lt2>
      <a:accent1>
        <a:srgbClr val="AC3634"/>
      </a:accent1>
      <a:accent2>
        <a:srgbClr val="D33730"/>
      </a:accent2>
      <a:accent3>
        <a:srgbClr val="DA6437"/>
      </a:accent3>
      <a:accent4>
        <a:srgbClr val="E3923C"/>
      </a:accent4>
      <a:accent5>
        <a:srgbClr val="EAAD51"/>
      </a:accent5>
      <a:accent6>
        <a:srgbClr val="812827"/>
      </a:accent6>
      <a:hlink>
        <a:srgbClr val="DA6E37"/>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Vapor Trail">
  <a:themeElements>
    <a:clrScheme name="sc24">
      <a:dk1>
        <a:srgbClr val="000000"/>
      </a:dk1>
      <a:lt1>
        <a:srgbClr val="FFFFFF"/>
      </a:lt1>
      <a:dk2>
        <a:srgbClr val="454545"/>
      </a:dk2>
      <a:lt2>
        <a:srgbClr val="DADADA"/>
      </a:lt2>
      <a:accent1>
        <a:srgbClr val="AC3634"/>
      </a:accent1>
      <a:accent2>
        <a:srgbClr val="D33730"/>
      </a:accent2>
      <a:accent3>
        <a:srgbClr val="DA6437"/>
      </a:accent3>
      <a:accent4>
        <a:srgbClr val="E3923C"/>
      </a:accent4>
      <a:accent5>
        <a:srgbClr val="EAAD51"/>
      </a:accent5>
      <a:accent6>
        <a:srgbClr val="812827"/>
      </a:accent6>
      <a:hlink>
        <a:srgbClr val="DA6E37"/>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2023-05-31T14:58:14Z</dcterms:created>
  <dc:creator>Todd Szymanski</dc:creator>
</cp:coreProperties>
</file>